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256" r:id="rId2"/>
    <p:sldId id="270" r:id="rId3"/>
    <p:sldId id="312" r:id="rId4"/>
    <p:sldId id="258" r:id="rId5"/>
    <p:sldId id="257" r:id="rId6"/>
    <p:sldId id="278" r:id="rId7"/>
    <p:sldId id="279" r:id="rId8"/>
    <p:sldId id="277" r:id="rId9"/>
    <p:sldId id="260" r:id="rId10"/>
    <p:sldId id="261" r:id="rId11"/>
    <p:sldId id="262" r:id="rId12"/>
    <p:sldId id="264" r:id="rId13"/>
    <p:sldId id="265" r:id="rId14"/>
    <p:sldId id="263" r:id="rId15"/>
    <p:sldId id="266" r:id="rId16"/>
    <p:sldId id="267" r:id="rId17"/>
    <p:sldId id="268" r:id="rId18"/>
    <p:sldId id="271" r:id="rId19"/>
    <p:sldId id="275" r:id="rId20"/>
    <p:sldId id="272" r:id="rId21"/>
    <p:sldId id="274" r:id="rId22"/>
    <p:sldId id="280" r:id="rId23"/>
    <p:sldId id="281" r:id="rId24"/>
    <p:sldId id="276"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59" r:id="rId38"/>
    <p:sldId id="313" r:id="rId39"/>
    <p:sldId id="294" r:id="rId40"/>
    <p:sldId id="295" r:id="rId41"/>
    <p:sldId id="296" r:id="rId42"/>
    <p:sldId id="297" r:id="rId43"/>
    <p:sldId id="298" r:id="rId44"/>
    <p:sldId id="303" r:id="rId45"/>
    <p:sldId id="302" r:id="rId46"/>
    <p:sldId id="299" r:id="rId47"/>
    <p:sldId id="311" r:id="rId48"/>
    <p:sldId id="300" r:id="rId49"/>
    <p:sldId id="301" r:id="rId50"/>
    <p:sldId id="306" r:id="rId51"/>
    <p:sldId id="305" r:id="rId52"/>
    <p:sldId id="310" r:id="rId53"/>
    <p:sldId id="314" r:id="rId54"/>
    <p:sldId id="315" r:id="rId55"/>
    <p:sldId id="308" r:id="rId56"/>
    <p:sldId id="316" r:id="rId57"/>
    <p:sldId id="307"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4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59" autoAdjust="0"/>
    <p:restoredTop sz="94660"/>
  </p:normalViewPr>
  <p:slideViewPr>
    <p:cSldViewPr snapToGrid="0" snapToObjects="1">
      <p:cViewPr varScale="1">
        <p:scale>
          <a:sx n="51" d="100"/>
          <a:sy n="51" d="100"/>
        </p:scale>
        <p:origin x="1032" y="48"/>
      </p:cViewPr>
      <p:guideLst>
        <p:guide orient="horz" pos="2160"/>
        <p:guide pos="2880"/>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D:\ECN-2019-2022\Nuevo_CBF_Jovenes_Adolescentes\MEMBRESIAJUV_2019-2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datos!$D$2</c:f>
              <c:strCache>
                <c:ptCount val="1"/>
                <c:pt idx="0">
                  <c:v>MEMBRESIA</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6.8457079836588023E-3"/>
                  <c:y val="0.1720742665528536"/>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s-MX"/>
                </a:p>
              </c:txPr>
              <c:dLblPos val="bestFit"/>
              <c:showLegendKey val="0"/>
              <c:showVal val="1"/>
              <c:showCatName val="1"/>
              <c:showSerName val="0"/>
              <c:showPercent val="1"/>
              <c:showBubbleSize val="0"/>
              <c:extLst>
                <c:ext xmlns:c15="http://schemas.microsoft.com/office/drawing/2012/chart" uri="{CE6537A1-D6FC-4f65-9D91-7224C49458BB}">
                  <c15:layout/>
                </c:ext>
              </c:extLst>
            </c:dLbl>
            <c:dLbl>
              <c:idx val="1"/>
              <c:layout>
                <c:manualLayout>
                  <c:x val="8.2148495803904421E-3"/>
                  <c:y val="-0.30112996646749407"/>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accent2"/>
                      </a:solidFill>
                      <a:latin typeface="+mn-lt"/>
                      <a:ea typeface="+mn-ea"/>
                      <a:cs typeface="+mn-cs"/>
                    </a:defRPr>
                  </a:pPr>
                  <a:endParaRPr lang="es-MX"/>
                </a:p>
              </c:txPr>
              <c:dLblPos val="bestFit"/>
              <c:showLegendKey val="0"/>
              <c:showVal val="1"/>
              <c:showCatName val="1"/>
              <c:showSerName val="0"/>
              <c:showPercent val="1"/>
              <c:showBubbleSize val="0"/>
              <c:extLst>
                <c:ext xmlns:c15="http://schemas.microsoft.com/office/drawing/2012/chart" uri="{CE6537A1-D6FC-4f65-9D91-7224C49458BB}">
                  <c15:layout>
                    <c:manualLayout>
                      <c:w val="0.19417166124849541"/>
                      <c:h val="0.1099806379272569"/>
                    </c:manualLayout>
                  </c15:layout>
                </c:ext>
              </c:extLst>
            </c:dLbl>
            <c:dLbl>
              <c:idx val="2"/>
              <c:layout>
                <c:manualLayout>
                  <c:x val="-5.9557659457830703E-2"/>
                  <c:y val="-1.7836966654868992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accent3"/>
                      </a:solidFill>
                      <a:latin typeface="+mn-lt"/>
                      <a:ea typeface="+mn-ea"/>
                      <a:cs typeface="+mn-cs"/>
                    </a:defRPr>
                  </a:pPr>
                  <a:endParaRPr lang="es-MX"/>
                </a:p>
              </c:txPr>
              <c:dLblPos val="bestFit"/>
              <c:showLegendKey val="0"/>
              <c:showVal val="1"/>
              <c:showCatName val="1"/>
              <c:showSerName val="0"/>
              <c:showPercent val="1"/>
              <c:showBubbleSize val="0"/>
              <c:extLst>
                <c:ext xmlns:c15="http://schemas.microsoft.com/office/drawing/2012/chart" uri="{CE6537A1-D6FC-4f65-9D91-7224C49458BB}">
                  <c15:layout>
                    <c:manualLayout>
                      <c:w val="0.18425228428338644"/>
                      <c:h val="8.8565868224885561E-2"/>
                    </c:manualLayout>
                  </c15:layout>
                </c:ext>
              </c:extLst>
            </c:dLbl>
            <c:dLbl>
              <c:idx val="3"/>
              <c:layout>
                <c:manualLayout>
                  <c:x val="1.3691415967317403E-2"/>
                  <c:y val="-6.2953999958361134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4"/>
                      </a:solidFill>
                      <a:latin typeface="+mn-lt"/>
                      <a:ea typeface="+mn-ea"/>
                      <a:cs typeface="+mn-cs"/>
                    </a:defRPr>
                  </a:pPr>
                  <a:endParaRPr lang="es-MX"/>
                </a:p>
              </c:txPr>
              <c:dLblPos val="bestFit"/>
              <c:showLegendKey val="0"/>
              <c:showVal val="1"/>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s-MX"/>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datos!$B$3:$C$6</c:f>
              <c:multiLvlStrCache>
                <c:ptCount val="4"/>
                <c:lvl>
                  <c:pt idx="0">
                    <c:v>EXPLORADORES</c:v>
                  </c:pt>
                  <c:pt idx="1">
                    <c:v>DESCUBRIDORES</c:v>
                  </c:pt>
                  <c:pt idx="2">
                    <c:v>COSNTRUCTORES</c:v>
                  </c:pt>
                  <c:pt idx="3">
                    <c:v>CONQUISTADORES</c:v>
                  </c:pt>
                </c:lvl>
                <c:lvl>
                  <c:pt idx="0">
                    <c:v>15-17</c:v>
                  </c:pt>
                  <c:pt idx="1">
                    <c:v>18-21</c:v>
                  </c:pt>
                  <c:pt idx="2">
                    <c:v>22-25</c:v>
                  </c:pt>
                  <c:pt idx="3">
                    <c:v>&gt;= 26</c:v>
                  </c:pt>
                </c:lvl>
              </c:multiLvlStrCache>
            </c:multiLvlStrRef>
          </c:cat>
          <c:val>
            <c:numRef>
              <c:f>datos!$D$3:$D$6</c:f>
              <c:numCache>
                <c:formatCode>#,##0</c:formatCode>
                <c:ptCount val="4"/>
                <c:pt idx="0">
                  <c:v>6824</c:v>
                </c:pt>
                <c:pt idx="1">
                  <c:v>3729</c:v>
                </c:pt>
                <c:pt idx="2">
                  <c:v>922</c:v>
                </c:pt>
                <c:pt idx="3">
                  <c:v>250</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image" Target="../media/image17.jpg"/><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diagrams/_rels/data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 Id="rId6" Type="http://schemas.openxmlformats.org/officeDocument/2006/relationships/image" Target="../media/image31.gif"/><Relationship Id="rId5" Type="http://schemas.openxmlformats.org/officeDocument/2006/relationships/image" Target="../media/image30.jpg"/><Relationship Id="rId4"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D8B10-6803-4AE3-BABE-114E083944A4}" type="doc">
      <dgm:prSet loTypeId="urn:microsoft.com/office/officeart/2005/8/layout/vList4" loCatId="list" qsTypeId="urn:microsoft.com/office/officeart/2005/8/quickstyle/simple4" qsCatId="simple" csTypeId="urn:microsoft.com/office/officeart/2005/8/colors/accent0_1" csCatId="mainScheme" phldr="1"/>
      <dgm:spPr/>
      <dgm:t>
        <a:bodyPr/>
        <a:lstStyle/>
        <a:p>
          <a:endParaRPr lang="es-MX"/>
        </a:p>
      </dgm:t>
    </dgm:pt>
    <dgm:pt modelId="{075D6816-795C-4F99-9699-3FA630C25479}">
      <dgm:prSet phldrT="[Texto]" custT="1"/>
      <dgm:spPr/>
      <dgm:t>
        <a:bodyPr/>
        <a:lstStyle/>
        <a:p>
          <a:r>
            <a:rPr lang="es-MX" sz="1600" dirty="0" smtClean="0"/>
            <a:t>Registro de asistencias a eventos por código “QR”.</a:t>
          </a:r>
          <a:endParaRPr lang="es-MX" sz="1600" b="1" dirty="0"/>
        </a:p>
      </dgm:t>
    </dgm:pt>
    <dgm:pt modelId="{57B25909-4097-46C6-A6DF-B3E050FD9C6A}" type="parTrans" cxnId="{D6A3EF16-AFCD-421F-940D-DD806ACFB298}">
      <dgm:prSet/>
      <dgm:spPr/>
      <dgm:t>
        <a:bodyPr/>
        <a:lstStyle/>
        <a:p>
          <a:endParaRPr lang="es-MX" sz="1600">
            <a:solidFill>
              <a:srgbClr val="003300"/>
            </a:solidFill>
          </a:endParaRPr>
        </a:p>
      </dgm:t>
    </dgm:pt>
    <dgm:pt modelId="{4F932856-8908-4DF5-B9D9-CFB686D359D3}" type="sibTrans" cxnId="{D6A3EF16-AFCD-421F-940D-DD806ACFB298}">
      <dgm:prSet/>
      <dgm:spPr/>
      <dgm:t>
        <a:bodyPr/>
        <a:lstStyle/>
        <a:p>
          <a:endParaRPr lang="es-MX" sz="1600">
            <a:solidFill>
              <a:srgbClr val="003300"/>
            </a:solidFill>
          </a:endParaRPr>
        </a:p>
      </dgm:t>
    </dgm:pt>
    <dgm:pt modelId="{32A6F74E-CCCC-405D-A603-67E5A104D02A}">
      <dgm:prSet phldrT="[Texto]" custT="1"/>
      <dgm:spPr/>
      <dgm:t>
        <a:bodyPr/>
        <a:lstStyle/>
        <a:p>
          <a:r>
            <a:rPr lang="es-MX" sz="1600" dirty="0" smtClean="0"/>
            <a:t>Manejo de BDD en dispositivos móviles</a:t>
          </a:r>
          <a:endParaRPr lang="es-MX" sz="1600" b="1" dirty="0"/>
        </a:p>
      </dgm:t>
    </dgm:pt>
    <dgm:pt modelId="{5BB49D3F-7495-4D7E-86DD-EBDED314A7D4}" type="parTrans" cxnId="{A1BD1655-7448-4A95-B50C-E28BC00F5FFE}">
      <dgm:prSet/>
      <dgm:spPr/>
      <dgm:t>
        <a:bodyPr/>
        <a:lstStyle/>
        <a:p>
          <a:endParaRPr lang="es-MX" sz="1600">
            <a:solidFill>
              <a:srgbClr val="003300"/>
            </a:solidFill>
          </a:endParaRPr>
        </a:p>
      </dgm:t>
    </dgm:pt>
    <dgm:pt modelId="{15C7D181-575B-4C9E-9855-1049B919BA4B}" type="sibTrans" cxnId="{A1BD1655-7448-4A95-B50C-E28BC00F5FFE}">
      <dgm:prSet/>
      <dgm:spPr/>
      <dgm:t>
        <a:bodyPr/>
        <a:lstStyle/>
        <a:p>
          <a:endParaRPr lang="es-MX" sz="1600">
            <a:solidFill>
              <a:srgbClr val="003300"/>
            </a:solidFill>
          </a:endParaRPr>
        </a:p>
      </dgm:t>
    </dgm:pt>
    <dgm:pt modelId="{78DDBC8C-A223-4BB3-AD59-57EBE9E27C01}">
      <dgm:prSet phldrT="[Texto]" custT="1"/>
      <dgm:spPr/>
      <dgm:t>
        <a:bodyPr/>
        <a:lstStyle/>
        <a:p>
          <a:r>
            <a:rPr lang="es-MX" sz="1600" dirty="0" smtClean="0"/>
            <a:t>Registro y seguimiento Actas de reunión</a:t>
          </a:r>
          <a:r>
            <a:rPr lang="es-ES" sz="1600" b="1" dirty="0" smtClean="0"/>
            <a:t>.</a:t>
          </a:r>
          <a:endParaRPr lang="es-MX" sz="1600" b="1" dirty="0"/>
        </a:p>
      </dgm:t>
    </dgm:pt>
    <dgm:pt modelId="{F5A4569B-2F09-4B0C-9DA3-B9EFA5B7A4E6}" type="parTrans" cxnId="{B1671BDF-ED44-4DBC-B9F8-371817371F05}">
      <dgm:prSet/>
      <dgm:spPr/>
      <dgm:t>
        <a:bodyPr/>
        <a:lstStyle/>
        <a:p>
          <a:endParaRPr lang="es-MX" sz="1600">
            <a:solidFill>
              <a:srgbClr val="003300"/>
            </a:solidFill>
          </a:endParaRPr>
        </a:p>
      </dgm:t>
    </dgm:pt>
    <dgm:pt modelId="{D042BECD-13A7-436B-99ED-01A07853EEE2}" type="sibTrans" cxnId="{B1671BDF-ED44-4DBC-B9F8-371817371F05}">
      <dgm:prSet/>
      <dgm:spPr/>
      <dgm:t>
        <a:bodyPr/>
        <a:lstStyle/>
        <a:p>
          <a:endParaRPr lang="es-MX" sz="1600">
            <a:solidFill>
              <a:srgbClr val="003300"/>
            </a:solidFill>
          </a:endParaRPr>
        </a:p>
      </dgm:t>
    </dgm:pt>
    <dgm:pt modelId="{869787BB-49EF-49BF-A940-3B3174FE0186}">
      <dgm:prSet phldrT="[Texto]" custT="1"/>
      <dgm:spPr/>
      <dgm:t>
        <a:bodyPr/>
        <a:lstStyle/>
        <a:p>
          <a:r>
            <a:rPr lang="es-MX" sz="1600" dirty="0" smtClean="0"/>
            <a:t>Control de usuarios y contraseñas</a:t>
          </a:r>
          <a:endParaRPr lang="es-MX" sz="1600" b="1" dirty="0"/>
        </a:p>
      </dgm:t>
    </dgm:pt>
    <dgm:pt modelId="{CD96D0BE-9D0B-4B51-9666-D4CDB919FB47}" type="sibTrans" cxnId="{73306D0F-7FFD-40B6-8B38-55CFE1107DE4}">
      <dgm:prSet/>
      <dgm:spPr/>
      <dgm:t>
        <a:bodyPr/>
        <a:lstStyle/>
        <a:p>
          <a:endParaRPr lang="es-MX" sz="1600">
            <a:solidFill>
              <a:srgbClr val="003300"/>
            </a:solidFill>
          </a:endParaRPr>
        </a:p>
      </dgm:t>
    </dgm:pt>
    <dgm:pt modelId="{0DB1F9F0-9EDD-451C-BA67-FDA72EF25CF7}" type="parTrans" cxnId="{73306D0F-7FFD-40B6-8B38-55CFE1107DE4}">
      <dgm:prSet/>
      <dgm:spPr/>
      <dgm:t>
        <a:bodyPr/>
        <a:lstStyle/>
        <a:p>
          <a:endParaRPr lang="es-MX" sz="1600">
            <a:solidFill>
              <a:srgbClr val="003300"/>
            </a:solidFill>
          </a:endParaRPr>
        </a:p>
      </dgm:t>
    </dgm:pt>
    <dgm:pt modelId="{85DD4FF7-734D-43F5-9074-8FD9E6F7C28A}">
      <dgm:prSet phldrT="[Texto]" custT="1"/>
      <dgm:spPr/>
      <dgm:t>
        <a:bodyPr/>
        <a:lstStyle/>
        <a:p>
          <a:r>
            <a:rPr lang="es-MX" sz="1600" dirty="0" smtClean="0"/>
            <a:t>Usuarios con más de un </a:t>
          </a:r>
          <a:r>
            <a:rPr lang="es-MX" sz="1600" dirty="0" err="1" smtClean="0"/>
            <a:t>rool</a:t>
          </a:r>
          <a:endParaRPr lang="es-MX" sz="1600" b="1" dirty="0"/>
        </a:p>
      </dgm:t>
    </dgm:pt>
    <dgm:pt modelId="{EDD550A8-FA7E-4A47-8AA0-0E70B23B3950}" type="sibTrans" cxnId="{5901C567-87BC-4652-89D3-EEABA2F850B9}">
      <dgm:prSet/>
      <dgm:spPr/>
      <dgm:t>
        <a:bodyPr/>
        <a:lstStyle/>
        <a:p>
          <a:endParaRPr lang="es-MX" sz="1600">
            <a:solidFill>
              <a:srgbClr val="003300"/>
            </a:solidFill>
          </a:endParaRPr>
        </a:p>
      </dgm:t>
    </dgm:pt>
    <dgm:pt modelId="{9C70438F-D95A-4240-B9FF-91D10575878F}" type="parTrans" cxnId="{5901C567-87BC-4652-89D3-EEABA2F850B9}">
      <dgm:prSet/>
      <dgm:spPr/>
      <dgm:t>
        <a:bodyPr/>
        <a:lstStyle/>
        <a:p>
          <a:endParaRPr lang="es-MX" sz="1600">
            <a:solidFill>
              <a:srgbClr val="003300"/>
            </a:solidFill>
          </a:endParaRPr>
        </a:p>
      </dgm:t>
    </dgm:pt>
    <dgm:pt modelId="{E05A17BE-BEA3-42C8-BB2F-703F6383CE24}">
      <dgm:prSet phldrT="[Texto]" custT="1"/>
      <dgm:spPr/>
      <dgm:t>
        <a:bodyPr/>
        <a:lstStyle/>
        <a:p>
          <a:r>
            <a:rPr lang="es-MX" sz="1600" b="0" dirty="0" smtClean="0"/>
            <a:t>Usuarios del Sistema</a:t>
          </a:r>
          <a:endParaRPr lang="es-MX" sz="1600" b="0" dirty="0"/>
        </a:p>
      </dgm:t>
    </dgm:pt>
    <dgm:pt modelId="{35DC6E8C-705F-4E5F-859A-61A588C00D5E}" type="parTrans" cxnId="{D51D38BB-E78F-436C-A5E6-EEEDBA76D187}">
      <dgm:prSet/>
      <dgm:spPr/>
      <dgm:t>
        <a:bodyPr/>
        <a:lstStyle/>
        <a:p>
          <a:endParaRPr lang="es-MX"/>
        </a:p>
      </dgm:t>
    </dgm:pt>
    <dgm:pt modelId="{96A32335-96D7-464E-A7E2-9435E57FBB34}" type="sibTrans" cxnId="{D51D38BB-E78F-436C-A5E6-EEEDBA76D187}">
      <dgm:prSet/>
      <dgm:spPr/>
      <dgm:t>
        <a:bodyPr/>
        <a:lstStyle/>
        <a:p>
          <a:endParaRPr lang="es-MX"/>
        </a:p>
      </dgm:t>
    </dgm:pt>
    <dgm:pt modelId="{89903C85-040C-4EE6-9CF6-1C99971BC934}" type="pres">
      <dgm:prSet presAssocID="{2AFD8B10-6803-4AE3-BABE-114E083944A4}" presName="linear" presStyleCnt="0">
        <dgm:presLayoutVars>
          <dgm:dir/>
          <dgm:resizeHandles val="exact"/>
        </dgm:presLayoutVars>
      </dgm:prSet>
      <dgm:spPr/>
      <dgm:t>
        <a:bodyPr/>
        <a:lstStyle/>
        <a:p>
          <a:endParaRPr lang="es-MX"/>
        </a:p>
      </dgm:t>
    </dgm:pt>
    <dgm:pt modelId="{49F08A18-A19A-4843-A85E-CF6FCB6B0719}" type="pres">
      <dgm:prSet presAssocID="{E05A17BE-BEA3-42C8-BB2F-703F6383CE24}" presName="comp" presStyleCnt="0"/>
      <dgm:spPr/>
    </dgm:pt>
    <dgm:pt modelId="{5BFE736D-88A0-490E-9692-5C56195E9630}" type="pres">
      <dgm:prSet presAssocID="{E05A17BE-BEA3-42C8-BB2F-703F6383CE24}" presName="box" presStyleLbl="node1" presStyleIdx="0" presStyleCnt="6"/>
      <dgm:spPr/>
      <dgm:t>
        <a:bodyPr/>
        <a:lstStyle/>
        <a:p>
          <a:endParaRPr lang="es-MX"/>
        </a:p>
      </dgm:t>
    </dgm:pt>
    <dgm:pt modelId="{DC81B60E-0222-4C1B-AEC7-5224359B83A5}" type="pres">
      <dgm:prSet presAssocID="{E05A17BE-BEA3-42C8-BB2F-703F6383CE24}"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t>
        <a:bodyPr/>
        <a:lstStyle/>
        <a:p>
          <a:endParaRPr lang="es-MX"/>
        </a:p>
      </dgm:t>
    </dgm:pt>
    <dgm:pt modelId="{D443F3BD-155C-4F2A-85E6-8ACAEFA20C61}" type="pres">
      <dgm:prSet presAssocID="{E05A17BE-BEA3-42C8-BB2F-703F6383CE24}" presName="text" presStyleLbl="node1" presStyleIdx="0" presStyleCnt="6">
        <dgm:presLayoutVars>
          <dgm:bulletEnabled val="1"/>
        </dgm:presLayoutVars>
      </dgm:prSet>
      <dgm:spPr/>
      <dgm:t>
        <a:bodyPr/>
        <a:lstStyle/>
        <a:p>
          <a:endParaRPr lang="es-MX"/>
        </a:p>
      </dgm:t>
    </dgm:pt>
    <dgm:pt modelId="{172B4943-8058-4FF1-8B2C-282D2AB07E45}" type="pres">
      <dgm:prSet presAssocID="{96A32335-96D7-464E-A7E2-9435E57FBB34}" presName="spacer" presStyleCnt="0"/>
      <dgm:spPr/>
    </dgm:pt>
    <dgm:pt modelId="{6FE1A1DC-6F9D-41FB-9E8B-14177A35171F}" type="pres">
      <dgm:prSet presAssocID="{075D6816-795C-4F99-9699-3FA630C25479}" presName="comp" presStyleCnt="0"/>
      <dgm:spPr/>
    </dgm:pt>
    <dgm:pt modelId="{98494BDA-9657-420F-8F43-4E77ABB7312B}" type="pres">
      <dgm:prSet presAssocID="{075D6816-795C-4F99-9699-3FA630C25479}" presName="box" presStyleLbl="node1" presStyleIdx="1" presStyleCnt="6"/>
      <dgm:spPr/>
      <dgm:t>
        <a:bodyPr/>
        <a:lstStyle/>
        <a:p>
          <a:endParaRPr lang="es-MX"/>
        </a:p>
      </dgm:t>
    </dgm:pt>
    <dgm:pt modelId="{CDA8DA80-D084-4F88-A300-D0B52C73D14F}" type="pres">
      <dgm:prSet presAssocID="{075D6816-795C-4F99-9699-3FA630C25479}" presName="img"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18000" b="-18000"/>
          </a:stretch>
        </a:blipFill>
      </dgm:spPr>
      <dgm:t>
        <a:bodyPr/>
        <a:lstStyle/>
        <a:p>
          <a:endParaRPr lang="es-MX"/>
        </a:p>
      </dgm:t>
    </dgm:pt>
    <dgm:pt modelId="{37071AD5-05B7-42B2-9330-2BAF7D59A557}" type="pres">
      <dgm:prSet presAssocID="{075D6816-795C-4F99-9699-3FA630C25479}" presName="text" presStyleLbl="node1" presStyleIdx="1" presStyleCnt="6">
        <dgm:presLayoutVars>
          <dgm:bulletEnabled val="1"/>
        </dgm:presLayoutVars>
      </dgm:prSet>
      <dgm:spPr/>
      <dgm:t>
        <a:bodyPr/>
        <a:lstStyle/>
        <a:p>
          <a:endParaRPr lang="es-MX"/>
        </a:p>
      </dgm:t>
    </dgm:pt>
    <dgm:pt modelId="{7715ED97-478A-4E7B-B6C4-0E1CD346081E}" type="pres">
      <dgm:prSet presAssocID="{4F932856-8908-4DF5-B9D9-CFB686D359D3}" presName="spacer" presStyleCnt="0"/>
      <dgm:spPr/>
    </dgm:pt>
    <dgm:pt modelId="{9EC7D43A-527B-48CE-9721-7B64BEDD4098}" type="pres">
      <dgm:prSet presAssocID="{32A6F74E-CCCC-405D-A603-67E5A104D02A}" presName="comp" presStyleCnt="0"/>
      <dgm:spPr/>
    </dgm:pt>
    <dgm:pt modelId="{09473202-AF71-400D-AACA-7B882C7F6D25}" type="pres">
      <dgm:prSet presAssocID="{32A6F74E-CCCC-405D-A603-67E5A104D02A}" presName="box" presStyleLbl="node1" presStyleIdx="2" presStyleCnt="6"/>
      <dgm:spPr/>
      <dgm:t>
        <a:bodyPr/>
        <a:lstStyle/>
        <a:p>
          <a:endParaRPr lang="es-MX"/>
        </a:p>
      </dgm:t>
    </dgm:pt>
    <dgm:pt modelId="{C86130BF-A7A5-42C3-986E-77148F00E722}" type="pres">
      <dgm:prSet presAssocID="{32A6F74E-CCCC-405D-A603-67E5A104D02A}" presName="img"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s-MX"/>
        </a:p>
      </dgm:t>
    </dgm:pt>
    <dgm:pt modelId="{3975E627-7826-4C3F-A45C-8E7036D82E4F}" type="pres">
      <dgm:prSet presAssocID="{32A6F74E-CCCC-405D-A603-67E5A104D02A}" presName="text" presStyleLbl="node1" presStyleIdx="2" presStyleCnt="6">
        <dgm:presLayoutVars>
          <dgm:bulletEnabled val="1"/>
        </dgm:presLayoutVars>
      </dgm:prSet>
      <dgm:spPr/>
      <dgm:t>
        <a:bodyPr/>
        <a:lstStyle/>
        <a:p>
          <a:endParaRPr lang="es-MX"/>
        </a:p>
      </dgm:t>
    </dgm:pt>
    <dgm:pt modelId="{D1083177-1E24-466C-BF09-BDB18B30F5B8}" type="pres">
      <dgm:prSet presAssocID="{15C7D181-575B-4C9E-9855-1049B919BA4B}" presName="spacer" presStyleCnt="0"/>
      <dgm:spPr/>
    </dgm:pt>
    <dgm:pt modelId="{7CD9EF34-48EA-4CE8-B079-2AAC024390CB}" type="pres">
      <dgm:prSet presAssocID="{78DDBC8C-A223-4BB3-AD59-57EBE9E27C01}" presName="comp" presStyleCnt="0"/>
      <dgm:spPr/>
    </dgm:pt>
    <dgm:pt modelId="{0C889A60-D216-4A75-858E-4D361C1E14D3}" type="pres">
      <dgm:prSet presAssocID="{78DDBC8C-A223-4BB3-AD59-57EBE9E27C01}" presName="box" presStyleLbl="node1" presStyleIdx="3" presStyleCnt="6"/>
      <dgm:spPr/>
      <dgm:t>
        <a:bodyPr/>
        <a:lstStyle/>
        <a:p>
          <a:endParaRPr lang="es-MX"/>
        </a:p>
      </dgm:t>
    </dgm:pt>
    <dgm:pt modelId="{A50E56EE-6A64-4C57-ABF2-3393AD7237F3}" type="pres">
      <dgm:prSet presAssocID="{78DDBC8C-A223-4BB3-AD59-57EBE9E27C01}" presName="img"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dgm:spPr>
      <dgm:t>
        <a:bodyPr/>
        <a:lstStyle/>
        <a:p>
          <a:endParaRPr lang="es-MX"/>
        </a:p>
      </dgm:t>
    </dgm:pt>
    <dgm:pt modelId="{A7C45C0B-5941-46DE-863B-31B2B85B0061}" type="pres">
      <dgm:prSet presAssocID="{78DDBC8C-A223-4BB3-AD59-57EBE9E27C01}" presName="text" presStyleLbl="node1" presStyleIdx="3" presStyleCnt="6">
        <dgm:presLayoutVars>
          <dgm:bulletEnabled val="1"/>
        </dgm:presLayoutVars>
      </dgm:prSet>
      <dgm:spPr/>
      <dgm:t>
        <a:bodyPr/>
        <a:lstStyle/>
        <a:p>
          <a:endParaRPr lang="es-MX"/>
        </a:p>
      </dgm:t>
    </dgm:pt>
    <dgm:pt modelId="{FDD1D158-0F00-43B1-B05C-819B64330E54}" type="pres">
      <dgm:prSet presAssocID="{D042BECD-13A7-436B-99ED-01A07853EEE2}" presName="spacer" presStyleCnt="0"/>
      <dgm:spPr/>
    </dgm:pt>
    <dgm:pt modelId="{3FD3D653-71B7-43F9-8F68-24F57676A957}" type="pres">
      <dgm:prSet presAssocID="{869787BB-49EF-49BF-A940-3B3174FE0186}" presName="comp" presStyleCnt="0"/>
      <dgm:spPr/>
    </dgm:pt>
    <dgm:pt modelId="{F5CA9AE2-954F-4B15-A6D4-CF4BEB200F60}" type="pres">
      <dgm:prSet presAssocID="{869787BB-49EF-49BF-A940-3B3174FE0186}" presName="box" presStyleLbl="node1" presStyleIdx="4" presStyleCnt="6"/>
      <dgm:spPr/>
      <dgm:t>
        <a:bodyPr/>
        <a:lstStyle/>
        <a:p>
          <a:endParaRPr lang="es-MX"/>
        </a:p>
      </dgm:t>
    </dgm:pt>
    <dgm:pt modelId="{02750DDC-7F23-45B8-9164-7292DF44F826}" type="pres">
      <dgm:prSet presAssocID="{869787BB-49EF-49BF-A940-3B3174FE0186}" presName="img"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1000" b="-1000"/>
          </a:stretch>
        </a:blipFill>
      </dgm:spPr>
      <dgm:t>
        <a:bodyPr/>
        <a:lstStyle/>
        <a:p>
          <a:endParaRPr lang="es-MX"/>
        </a:p>
      </dgm:t>
    </dgm:pt>
    <dgm:pt modelId="{4302F2BD-25FD-49C7-A4FF-DA58B09EA566}" type="pres">
      <dgm:prSet presAssocID="{869787BB-49EF-49BF-A940-3B3174FE0186}" presName="text" presStyleLbl="node1" presStyleIdx="4" presStyleCnt="6">
        <dgm:presLayoutVars>
          <dgm:bulletEnabled val="1"/>
        </dgm:presLayoutVars>
      </dgm:prSet>
      <dgm:spPr/>
      <dgm:t>
        <a:bodyPr/>
        <a:lstStyle/>
        <a:p>
          <a:endParaRPr lang="es-MX"/>
        </a:p>
      </dgm:t>
    </dgm:pt>
    <dgm:pt modelId="{75E28EAD-8A82-4084-9D84-9CE043622DF0}" type="pres">
      <dgm:prSet presAssocID="{CD96D0BE-9D0B-4B51-9666-D4CDB919FB47}" presName="spacer" presStyleCnt="0"/>
      <dgm:spPr/>
    </dgm:pt>
    <dgm:pt modelId="{C8EB3D0A-849A-4BD3-A3CD-416E3F62BD17}" type="pres">
      <dgm:prSet presAssocID="{85DD4FF7-734D-43F5-9074-8FD9E6F7C28A}" presName="comp" presStyleCnt="0"/>
      <dgm:spPr/>
    </dgm:pt>
    <dgm:pt modelId="{9756F336-8CCC-4CD7-AC2C-4124B8B09EE0}" type="pres">
      <dgm:prSet presAssocID="{85DD4FF7-734D-43F5-9074-8FD9E6F7C28A}" presName="box" presStyleLbl="node1" presStyleIdx="5" presStyleCnt="6"/>
      <dgm:spPr/>
      <dgm:t>
        <a:bodyPr/>
        <a:lstStyle/>
        <a:p>
          <a:endParaRPr lang="es-MX"/>
        </a:p>
      </dgm:t>
    </dgm:pt>
    <dgm:pt modelId="{7431F574-C642-424D-BAFE-D12343F1DDB9}" type="pres">
      <dgm:prSet presAssocID="{85DD4FF7-734D-43F5-9074-8FD9E6F7C28A}" presName="img"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8000" r="-18000"/>
          </a:stretch>
        </a:blipFill>
      </dgm:spPr>
      <dgm:t>
        <a:bodyPr/>
        <a:lstStyle/>
        <a:p>
          <a:endParaRPr lang="es-MX"/>
        </a:p>
      </dgm:t>
    </dgm:pt>
    <dgm:pt modelId="{9A20F622-E737-4CFA-A7B8-62E2126CA662}" type="pres">
      <dgm:prSet presAssocID="{85DD4FF7-734D-43F5-9074-8FD9E6F7C28A}" presName="text" presStyleLbl="node1" presStyleIdx="5" presStyleCnt="6">
        <dgm:presLayoutVars>
          <dgm:bulletEnabled val="1"/>
        </dgm:presLayoutVars>
      </dgm:prSet>
      <dgm:spPr/>
      <dgm:t>
        <a:bodyPr/>
        <a:lstStyle/>
        <a:p>
          <a:endParaRPr lang="es-MX"/>
        </a:p>
      </dgm:t>
    </dgm:pt>
  </dgm:ptLst>
  <dgm:cxnLst>
    <dgm:cxn modelId="{F1BEBD2D-F18A-4E41-A215-B8E25B63206F}" type="presOf" srcId="{85DD4FF7-734D-43F5-9074-8FD9E6F7C28A}" destId="{9756F336-8CCC-4CD7-AC2C-4124B8B09EE0}" srcOrd="0" destOrd="0" presId="urn:microsoft.com/office/officeart/2005/8/layout/vList4"/>
    <dgm:cxn modelId="{A1BD1655-7448-4A95-B50C-E28BC00F5FFE}" srcId="{2AFD8B10-6803-4AE3-BABE-114E083944A4}" destId="{32A6F74E-CCCC-405D-A603-67E5A104D02A}" srcOrd="2" destOrd="0" parTransId="{5BB49D3F-7495-4D7E-86DD-EBDED314A7D4}" sibTransId="{15C7D181-575B-4C9E-9855-1049B919BA4B}"/>
    <dgm:cxn modelId="{03EDB1AB-736A-43A5-938A-3D74F637D413}" type="presOf" srcId="{075D6816-795C-4F99-9699-3FA630C25479}" destId="{37071AD5-05B7-42B2-9330-2BAF7D59A557}" srcOrd="1" destOrd="0" presId="urn:microsoft.com/office/officeart/2005/8/layout/vList4"/>
    <dgm:cxn modelId="{86B8E5DF-5625-4153-92A2-64D144639FFE}" type="presOf" srcId="{32A6F74E-CCCC-405D-A603-67E5A104D02A}" destId="{09473202-AF71-400D-AACA-7B882C7F6D25}" srcOrd="0" destOrd="0" presId="urn:microsoft.com/office/officeart/2005/8/layout/vList4"/>
    <dgm:cxn modelId="{73306D0F-7FFD-40B6-8B38-55CFE1107DE4}" srcId="{2AFD8B10-6803-4AE3-BABE-114E083944A4}" destId="{869787BB-49EF-49BF-A940-3B3174FE0186}" srcOrd="4" destOrd="0" parTransId="{0DB1F9F0-9EDD-451C-BA67-FDA72EF25CF7}" sibTransId="{CD96D0BE-9D0B-4B51-9666-D4CDB919FB47}"/>
    <dgm:cxn modelId="{643BDD53-BFB2-4217-8941-64BBE151AFD2}" type="presOf" srcId="{869787BB-49EF-49BF-A940-3B3174FE0186}" destId="{F5CA9AE2-954F-4B15-A6D4-CF4BEB200F60}" srcOrd="0" destOrd="0" presId="urn:microsoft.com/office/officeart/2005/8/layout/vList4"/>
    <dgm:cxn modelId="{38321848-6DDD-40E5-9931-894318D37078}" type="presOf" srcId="{85DD4FF7-734D-43F5-9074-8FD9E6F7C28A}" destId="{9A20F622-E737-4CFA-A7B8-62E2126CA662}" srcOrd="1" destOrd="0" presId="urn:microsoft.com/office/officeart/2005/8/layout/vList4"/>
    <dgm:cxn modelId="{B1671BDF-ED44-4DBC-B9F8-371817371F05}" srcId="{2AFD8B10-6803-4AE3-BABE-114E083944A4}" destId="{78DDBC8C-A223-4BB3-AD59-57EBE9E27C01}" srcOrd="3" destOrd="0" parTransId="{F5A4569B-2F09-4B0C-9DA3-B9EFA5B7A4E6}" sibTransId="{D042BECD-13A7-436B-99ED-01A07853EEE2}"/>
    <dgm:cxn modelId="{A9549CAC-4DDC-4AC1-AC94-5580F0DBD359}" type="presOf" srcId="{E05A17BE-BEA3-42C8-BB2F-703F6383CE24}" destId="{5BFE736D-88A0-490E-9692-5C56195E9630}" srcOrd="0" destOrd="0" presId="urn:microsoft.com/office/officeart/2005/8/layout/vList4"/>
    <dgm:cxn modelId="{5901C567-87BC-4652-89D3-EEABA2F850B9}" srcId="{2AFD8B10-6803-4AE3-BABE-114E083944A4}" destId="{85DD4FF7-734D-43F5-9074-8FD9E6F7C28A}" srcOrd="5" destOrd="0" parTransId="{9C70438F-D95A-4240-B9FF-91D10575878F}" sibTransId="{EDD550A8-FA7E-4A47-8AA0-0E70B23B3950}"/>
    <dgm:cxn modelId="{2EDA7CBA-0902-40D8-A94C-9CBCEE5ED87B}" type="presOf" srcId="{2AFD8B10-6803-4AE3-BABE-114E083944A4}" destId="{89903C85-040C-4EE6-9CF6-1C99971BC934}" srcOrd="0" destOrd="0" presId="urn:microsoft.com/office/officeart/2005/8/layout/vList4"/>
    <dgm:cxn modelId="{FD286813-105C-4AF6-80CA-C4602ACCE015}" type="presOf" srcId="{E05A17BE-BEA3-42C8-BB2F-703F6383CE24}" destId="{D443F3BD-155C-4F2A-85E6-8ACAEFA20C61}" srcOrd="1" destOrd="0" presId="urn:microsoft.com/office/officeart/2005/8/layout/vList4"/>
    <dgm:cxn modelId="{AF3E0A48-FAA3-4C8A-A316-62E5F1E775AE}" type="presOf" srcId="{78DDBC8C-A223-4BB3-AD59-57EBE9E27C01}" destId="{0C889A60-D216-4A75-858E-4D361C1E14D3}" srcOrd="0" destOrd="0" presId="urn:microsoft.com/office/officeart/2005/8/layout/vList4"/>
    <dgm:cxn modelId="{84760114-8F11-407F-BC2E-B0B552905CB6}" type="presOf" srcId="{869787BB-49EF-49BF-A940-3B3174FE0186}" destId="{4302F2BD-25FD-49C7-A4FF-DA58B09EA566}" srcOrd="1" destOrd="0" presId="urn:microsoft.com/office/officeart/2005/8/layout/vList4"/>
    <dgm:cxn modelId="{39628F1E-379A-4C93-A43A-C0D126D1DF62}" type="presOf" srcId="{32A6F74E-CCCC-405D-A603-67E5A104D02A}" destId="{3975E627-7826-4C3F-A45C-8E7036D82E4F}" srcOrd="1" destOrd="0" presId="urn:microsoft.com/office/officeart/2005/8/layout/vList4"/>
    <dgm:cxn modelId="{D6A3EF16-AFCD-421F-940D-DD806ACFB298}" srcId="{2AFD8B10-6803-4AE3-BABE-114E083944A4}" destId="{075D6816-795C-4F99-9699-3FA630C25479}" srcOrd="1" destOrd="0" parTransId="{57B25909-4097-46C6-A6DF-B3E050FD9C6A}" sibTransId="{4F932856-8908-4DF5-B9D9-CFB686D359D3}"/>
    <dgm:cxn modelId="{D51D38BB-E78F-436C-A5E6-EEEDBA76D187}" srcId="{2AFD8B10-6803-4AE3-BABE-114E083944A4}" destId="{E05A17BE-BEA3-42C8-BB2F-703F6383CE24}" srcOrd="0" destOrd="0" parTransId="{35DC6E8C-705F-4E5F-859A-61A588C00D5E}" sibTransId="{96A32335-96D7-464E-A7E2-9435E57FBB34}"/>
    <dgm:cxn modelId="{7C334100-3318-4C76-8787-53FD060330CD}" type="presOf" srcId="{075D6816-795C-4F99-9699-3FA630C25479}" destId="{98494BDA-9657-420F-8F43-4E77ABB7312B}" srcOrd="0" destOrd="0" presId="urn:microsoft.com/office/officeart/2005/8/layout/vList4"/>
    <dgm:cxn modelId="{768C6FAE-23B7-4C70-82F7-05B8859ED42F}" type="presOf" srcId="{78DDBC8C-A223-4BB3-AD59-57EBE9E27C01}" destId="{A7C45C0B-5941-46DE-863B-31B2B85B0061}" srcOrd="1" destOrd="0" presId="urn:microsoft.com/office/officeart/2005/8/layout/vList4"/>
    <dgm:cxn modelId="{7B783507-3C68-4F57-AA82-C39E292933F1}" type="presParOf" srcId="{89903C85-040C-4EE6-9CF6-1C99971BC934}" destId="{49F08A18-A19A-4843-A85E-CF6FCB6B0719}" srcOrd="0" destOrd="0" presId="urn:microsoft.com/office/officeart/2005/8/layout/vList4"/>
    <dgm:cxn modelId="{5B48962C-3384-4E0B-A7B0-112612DD19F2}" type="presParOf" srcId="{49F08A18-A19A-4843-A85E-CF6FCB6B0719}" destId="{5BFE736D-88A0-490E-9692-5C56195E9630}" srcOrd="0" destOrd="0" presId="urn:microsoft.com/office/officeart/2005/8/layout/vList4"/>
    <dgm:cxn modelId="{002FDAD1-9839-4B87-BE63-50C319F6A5CE}" type="presParOf" srcId="{49F08A18-A19A-4843-A85E-CF6FCB6B0719}" destId="{DC81B60E-0222-4C1B-AEC7-5224359B83A5}" srcOrd="1" destOrd="0" presId="urn:microsoft.com/office/officeart/2005/8/layout/vList4"/>
    <dgm:cxn modelId="{09E51D20-C892-484B-8ED5-FD839320314C}" type="presParOf" srcId="{49F08A18-A19A-4843-A85E-CF6FCB6B0719}" destId="{D443F3BD-155C-4F2A-85E6-8ACAEFA20C61}" srcOrd="2" destOrd="0" presId="urn:microsoft.com/office/officeart/2005/8/layout/vList4"/>
    <dgm:cxn modelId="{1EE65D04-4C21-4D7F-B4AB-A4B01C2A4FFB}" type="presParOf" srcId="{89903C85-040C-4EE6-9CF6-1C99971BC934}" destId="{172B4943-8058-4FF1-8B2C-282D2AB07E45}" srcOrd="1" destOrd="0" presId="urn:microsoft.com/office/officeart/2005/8/layout/vList4"/>
    <dgm:cxn modelId="{E7348786-E8E0-46DB-951B-9BC2207E9B74}" type="presParOf" srcId="{89903C85-040C-4EE6-9CF6-1C99971BC934}" destId="{6FE1A1DC-6F9D-41FB-9E8B-14177A35171F}" srcOrd="2" destOrd="0" presId="urn:microsoft.com/office/officeart/2005/8/layout/vList4"/>
    <dgm:cxn modelId="{B5451EE1-2796-4020-ABB8-63661B553BA8}" type="presParOf" srcId="{6FE1A1DC-6F9D-41FB-9E8B-14177A35171F}" destId="{98494BDA-9657-420F-8F43-4E77ABB7312B}" srcOrd="0" destOrd="0" presId="urn:microsoft.com/office/officeart/2005/8/layout/vList4"/>
    <dgm:cxn modelId="{8643A327-E4C5-4878-9F5B-E7E41BCAF573}" type="presParOf" srcId="{6FE1A1DC-6F9D-41FB-9E8B-14177A35171F}" destId="{CDA8DA80-D084-4F88-A300-D0B52C73D14F}" srcOrd="1" destOrd="0" presId="urn:microsoft.com/office/officeart/2005/8/layout/vList4"/>
    <dgm:cxn modelId="{03DF2B28-EE1C-47C9-B75E-279634F89CAC}" type="presParOf" srcId="{6FE1A1DC-6F9D-41FB-9E8B-14177A35171F}" destId="{37071AD5-05B7-42B2-9330-2BAF7D59A557}" srcOrd="2" destOrd="0" presId="urn:microsoft.com/office/officeart/2005/8/layout/vList4"/>
    <dgm:cxn modelId="{2A1C3626-7FA3-4E6F-879F-4F316CAEC4BF}" type="presParOf" srcId="{89903C85-040C-4EE6-9CF6-1C99971BC934}" destId="{7715ED97-478A-4E7B-B6C4-0E1CD346081E}" srcOrd="3" destOrd="0" presId="urn:microsoft.com/office/officeart/2005/8/layout/vList4"/>
    <dgm:cxn modelId="{6F9E85F0-91AA-49F7-9252-3BBA6FBF8A91}" type="presParOf" srcId="{89903C85-040C-4EE6-9CF6-1C99971BC934}" destId="{9EC7D43A-527B-48CE-9721-7B64BEDD4098}" srcOrd="4" destOrd="0" presId="urn:microsoft.com/office/officeart/2005/8/layout/vList4"/>
    <dgm:cxn modelId="{BF2ED95B-9E6B-40DD-A2C5-EA5C656E3C06}" type="presParOf" srcId="{9EC7D43A-527B-48CE-9721-7B64BEDD4098}" destId="{09473202-AF71-400D-AACA-7B882C7F6D25}" srcOrd="0" destOrd="0" presId="urn:microsoft.com/office/officeart/2005/8/layout/vList4"/>
    <dgm:cxn modelId="{E0E2F7B8-091C-4A37-AF4E-36104EAF0044}" type="presParOf" srcId="{9EC7D43A-527B-48CE-9721-7B64BEDD4098}" destId="{C86130BF-A7A5-42C3-986E-77148F00E722}" srcOrd="1" destOrd="0" presId="urn:microsoft.com/office/officeart/2005/8/layout/vList4"/>
    <dgm:cxn modelId="{FD4D0F8B-30BC-464E-90A6-E90EA3E07027}" type="presParOf" srcId="{9EC7D43A-527B-48CE-9721-7B64BEDD4098}" destId="{3975E627-7826-4C3F-A45C-8E7036D82E4F}" srcOrd="2" destOrd="0" presId="urn:microsoft.com/office/officeart/2005/8/layout/vList4"/>
    <dgm:cxn modelId="{CC291DC8-5651-400F-B5BD-59B8024AF238}" type="presParOf" srcId="{89903C85-040C-4EE6-9CF6-1C99971BC934}" destId="{D1083177-1E24-466C-BF09-BDB18B30F5B8}" srcOrd="5" destOrd="0" presId="urn:microsoft.com/office/officeart/2005/8/layout/vList4"/>
    <dgm:cxn modelId="{3FC9BD9E-ED2B-472D-AA09-436299851CDD}" type="presParOf" srcId="{89903C85-040C-4EE6-9CF6-1C99971BC934}" destId="{7CD9EF34-48EA-4CE8-B079-2AAC024390CB}" srcOrd="6" destOrd="0" presId="urn:microsoft.com/office/officeart/2005/8/layout/vList4"/>
    <dgm:cxn modelId="{069FE256-213B-4DE3-95A9-7DA9DD5A05E3}" type="presParOf" srcId="{7CD9EF34-48EA-4CE8-B079-2AAC024390CB}" destId="{0C889A60-D216-4A75-858E-4D361C1E14D3}" srcOrd="0" destOrd="0" presId="urn:microsoft.com/office/officeart/2005/8/layout/vList4"/>
    <dgm:cxn modelId="{0A1C2A3E-7ACD-42F7-92DD-3DAEA824E214}" type="presParOf" srcId="{7CD9EF34-48EA-4CE8-B079-2AAC024390CB}" destId="{A50E56EE-6A64-4C57-ABF2-3393AD7237F3}" srcOrd="1" destOrd="0" presId="urn:microsoft.com/office/officeart/2005/8/layout/vList4"/>
    <dgm:cxn modelId="{DBDFD83B-D32B-4708-AE9B-14203404DE88}" type="presParOf" srcId="{7CD9EF34-48EA-4CE8-B079-2AAC024390CB}" destId="{A7C45C0B-5941-46DE-863B-31B2B85B0061}" srcOrd="2" destOrd="0" presId="urn:microsoft.com/office/officeart/2005/8/layout/vList4"/>
    <dgm:cxn modelId="{6BD74188-2157-48C1-B0C1-3980D92D19FA}" type="presParOf" srcId="{89903C85-040C-4EE6-9CF6-1C99971BC934}" destId="{FDD1D158-0F00-43B1-B05C-819B64330E54}" srcOrd="7" destOrd="0" presId="urn:microsoft.com/office/officeart/2005/8/layout/vList4"/>
    <dgm:cxn modelId="{7638DD9F-CB72-4C5B-8E60-6EF7E8D025FE}" type="presParOf" srcId="{89903C85-040C-4EE6-9CF6-1C99971BC934}" destId="{3FD3D653-71B7-43F9-8F68-24F57676A957}" srcOrd="8" destOrd="0" presId="urn:microsoft.com/office/officeart/2005/8/layout/vList4"/>
    <dgm:cxn modelId="{A43E888E-52D0-4AD7-9AC0-6079BD10458C}" type="presParOf" srcId="{3FD3D653-71B7-43F9-8F68-24F57676A957}" destId="{F5CA9AE2-954F-4B15-A6D4-CF4BEB200F60}" srcOrd="0" destOrd="0" presId="urn:microsoft.com/office/officeart/2005/8/layout/vList4"/>
    <dgm:cxn modelId="{18F46292-E74B-4919-A169-F8062EB5D9BA}" type="presParOf" srcId="{3FD3D653-71B7-43F9-8F68-24F57676A957}" destId="{02750DDC-7F23-45B8-9164-7292DF44F826}" srcOrd="1" destOrd="0" presId="urn:microsoft.com/office/officeart/2005/8/layout/vList4"/>
    <dgm:cxn modelId="{0319CFC8-F5B0-449C-A4D6-A1C7CC9167B7}" type="presParOf" srcId="{3FD3D653-71B7-43F9-8F68-24F57676A957}" destId="{4302F2BD-25FD-49C7-A4FF-DA58B09EA566}" srcOrd="2" destOrd="0" presId="urn:microsoft.com/office/officeart/2005/8/layout/vList4"/>
    <dgm:cxn modelId="{1F54000C-AC8F-4B13-9588-AE60C71A4E0F}" type="presParOf" srcId="{89903C85-040C-4EE6-9CF6-1C99971BC934}" destId="{75E28EAD-8A82-4084-9D84-9CE043622DF0}" srcOrd="9" destOrd="0" presId="urn:microsoft.com/office/officeart/2005/8/layout/vList4"/>
    <dgm:cxn modelId="{15AB47F0-676D-4941-9AA6-29935F49D849}" type="presParOf" srcId="{89903C85-040C-4EE6-9CF6-1C99971BC934}" destId="{C8EB3D0A-849A-4BD3-A3CD-416E3F62BD17}" srcOrd="10" destOrd="0" presId="urn:microsoft.com/office/officeart/2005/8/layout/vList4"/>
    <dgm:cxn modelId="{FCBF66BF-7FA1-40E4-A9C6-DB06A34EFB1C}" type="presParOf" srcId="{C8EB3D0A-849A-4BD3-A3CD-416E3F62BD17}" destId="{9756F336-8CCC-4CD7-AC2C-4124B8B09EE0}" srcOrd="0" destOrd="0" presId="urn:microsoft.com/office/officeart/2005/8/layout/vList4"/>
    <dgm:cxn modelId="{1B41CA0F-30A2-4957-8F9B-EBB7FEDE3D76}" type="presParOf" srcId="{C8EB3D0A-849A-4BD3-A3CD-416E3F62BD17}" destId="{7431F574-C642-424D-BAFE-D12343F1DDB9}" srcOrd="1" destOrd="0" presId="urn:microsoft.com/office/officeart/2005/8/layout/vList4"/>
    <dgm:cxn modelId="{56120E0B-93E6-4674-B7DB-D9D320A05F0E}" type="presParOf" srcId="{C8EB3D0A-849A-4BD3-A3CD-416E3F62BD17}" destId="{9A20F622-E737-4CFA-A7B8-62E2126CA66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FD8B10-6803-4AE3-BABE-114E083944A4}" type="doc">
      <dgm:prSet loTypeId="urn:microsoft.com/office/officeart/2005/8/layout/vList4" loCatId="list" qsTypeId="urn:microsoft.com/office/officeart/2005/8/quickstyle/simple4" qsCatId="simple" csTypeId="urn:microsoft.com/office/officeart/2005/8/colors/accent0_1" csCatId="mainScheme" phldr="1"/>
      <dgm:spPr/>
      <dgm:t>
        <a:bodyPr/>
        <a:lstStyle/>
        <a:p>
          <a:endParaRPr lang="es-MX"/>
        </a:p>
      </dgm:t>
    </dgm:pt>
    <dgm:pt modelId="{075D6816-795C-4F99-9699-3FA630C25479}">
      <dgm:prSet phldrT="[Texto]" custT="1"/>
      <dgm:spPr/>
      <dgm:t>
        <a:bodyPr/>
        <a:lstStyle/>
        <a:p>
          <a:r>
            <a:rPr lang="es-MX" sz="1600" dirty="0" smtClean="0"/>
            <a:t>Uso de videos-tutoriales.</a:t>
          </a:r>
          <a:endParaRPr lang="es-MX" sz="1600" b="1" dirty="0"/>
        </a:p>
      </dgm:t>
    </dgm:pt>
    <dgm:pt modelId="{57B25909-4097-46C6-A6DF-B3E050FD9C6A}" type="parTrans" cxnId="{D6A3EF16-AFCD-421F-940D-DD806ACFB298}">
      <dgm:prSet/>
      <dgm:spPr/>
      <dgm:t>
        <a:bodyPr/>
        <a:lstStyle/>
        <a:p>
          <a:endParaRPr lang="es-MX" sz="1600">
            <a:solidFill>
              <a:srgbClr val="003300"/>
            </a:solidFill>
          </a:endParaRPr>
        </a:p>
      </dgm:t>
    </dgm:pt>
    <dgm:pt modelId="{4F932856-8908-4DF5-B9D9-CFB686D359D3}" type="sibTrans" cxnId="{D6A3EF16-AFCD-421F-940D-DD806ACFB298}">
      <dgm:prSet/>
      <dgm:spPr/>
      <dgm:t>
        <a:bodyPr/>
        <a:lstStyle/>
        <a:p>
          <a:endParaRPr lang="es-MX" sz="1600">
            <a:solidFill>
              <a:srgbClr val="003300"/>
            </a:solidFill>
          </a:endParaRPr>
        </a:p>
      </dgm:t>
    </dgm:pt>
    <dgm:pt modelId="{32A6F74E-CCCC-405D-A603-67E5A104D02A}">
      <dgm:prSet phldrT="[Texto]" custT="1"/>
      <dgm:spPr/>
      <dgm:t>
        <a:bodyPr/>
        <a:lstStyle/>
        <a:p>
          <a:r>
            <a:rPr lang="es-MX" sz="1600" dirty="0" smtClean="0"/>
            <a:t>Análisis de Preguntas frecuentes</a:t>
          </a:r>
          <a:endParaRPr lang="es-MX" sz="1600" b="1" dirty="0"/>
        </a:p>
      </dgm:t>
    </dgm:pt>
    <dgm:pt modelId="{5BB49D3F-7495-4D7E-86DD-EBDED314A7D4}" type="parTrans" cxnId="{A1BD1655-7448-4A95-B50C-E28BC00F5FFE}">
      <dgm:prSet/>
      <dgm:spPr/>
      <dgm:t>
        <a:bodyPr/>
        <a:lstStyle/>
        <a:p>
          <a:endParaRPr lang="es-MX" sz="1600">
            <a:solidFill>
              <a:srgbClr val="003300"/>
            </a:solidFill>
          </a:endParaRPr>
        </a:p>
      </dgm:t>
    </dgm:pt>
    <dgm:pt modelId="{15C7D181-575B-4C9E-9855-1049B919BA4B}" type="sibTrans" cxnId="{A1BD1655-7448-4A95-B50C-E28BC00F5FFE}">
      <dgm:prSet/>
      <dgm:spPr/>
      <dgm:t>
        <a:bodyPr/>
        <a:lstStyle/>
        <a:p>
          <a:endParaRPr lang="es-MX" sz="1600">
            <a:solidFill>
              <a:srgbClr val="003300"/>
            </a:solidFill>
          </a:endParaRPr>
        </a:p>
      </dgm:t>
    </dgm:pt>
    <dgm:pt modelId="{78DDBC8C-A223-4BB3-AD59-57EBE9E27C01}">
      <dgm:prSet phldrT="[Texto]" custT="1"/>
      <dgm:spPr/>
      <dgm:t>
        <a:bodyPr/>
        <a:lstStyle/>
        <a:p>
          <a:r>
            <a:rPr lang="es-MX" sz="1600" dirty="0" smtClean="0"/>
            <a:t>Manejo de Reportes</a:t>
          </a:r>
          <a:endParaRPr lang="es-MX" sz="1600" b="1" dirty="0"/>
        </a:p>
      </dgm:t>
    </dgm:pt>
    <dgm:pt modelId="{F5A4569B-2F09-4B0C-9DA3-B9EFA5B7A4E6}" type="parTrans" cxnId="{B1671BDF-ED44-4DBC-B9F8-371817371F05}">
      <dgm:prSet/>
      <dgm:spPr/>
      <dgm:t>
        <a:bodyPr/>
        <a:lstStyle/>
        <a:p>
          <a:endParaRPr lang="es-MX" sz="1600">
            <a:solidFill>
              <a:srgbClr val="003300"/>
            </a:solidFill>
          </a:endParaRPr>
        </a:p>
      </dgm:t>
    </dgm:pt>
    <dgm:pt modelId="{D042BECD-13A7-436B-99ED-01A07853EEE2}" type="sibTrans" cxnId="{B1671BDF-ED44-4DBC-B9F8-371817371F05}">
      <dgm:prSet/>
      <dgm:spPr/>
      <dgm:t>
        <a:bodyPr/>
        <a:lstStyle/>
        <a:p>
          <a:endParaRPr lang="es-MX" sz="1600">
            <a:solidFill>
              <a:srgbClr val="003300"/>
            </a:solidFill>
          </a:endParaRPr>
        </a:p>
      </dgm:t>
    </dgm:pt>
    <dgm:pt modelId="{869787BB-49EF-49BF-A940-3B3174FE0186}">
      <dgm:prSet phldrT="[Texto]" custT="1"/>
      <dgm:spPr/>
      <dgm:t>
        <a:bodyPr/>
        <a:lstStyle/>
        <a:p>
          <a:r>
            <a:rPr lang="es-MX" sz="1600" dirty="0" smtClean="0"/>
            <a:t>Atención de “Tickets”.</a:t>
          </a:r>
          <a:endParaRPr lang="es-MX" sz="1600" b="1" dirty="0"/>
        </a:p>
      </dgm:t>
    </dgm:pt>
    <dgm:pt modelId="{CD96D0BE-9D0B-4B51-9666-D4CDB919FB47}" type="sibTrans" cxnId="{73306D0F-7FFD-40B6-8B38-55CFE1107DE4}">
      <dgm:prSet/>
      <dgm:spPr/>
      <dgm:t>
        <a:bodyPr/>
        <a:lstStyle/>
        <a:p>
          <a:endParaRPr lang="es-MX" sz="1600">
            <a:solidFill>
              <a:srgbClr val="003300"/>
            </a:solidFill>
          </a:endParaRPr>
        </a:p>
      </dgm:t>
    </dgm:pt>
    <dgm:pt modelId="{0DB1F9F0-9EDD-451C-BA67-FDA72EF25CF7}" type="parTrans" cxnId="{73306D0F-7FFD-40B6-8B38-55CFE1107DE4}">
      <dgm:prSet/>
      <dgm:spPr/>
      <dgm:t>
        <a:bodyPr/>
        <a:lstStyle/>
        <a:p>
          <a:endParaRPr lang="es-MX" sz="1600">
            <a:solidFill>
              <a:srgbClr val="003300"/>
            </a:solidFill>
          </a:endParaRPr>
        </a:p>
      </dgm:t>
    </dgm:pt>
    <dgm:pt modelId="{85DD4FF7-734D-43F5-9074-8FD9E6F7C28A}">
      <dgm:prSet phldrT="[Texto]" custT="1"/>
      <dgm:spPr/>
      <dgm:t>
        <a:bodyPr/>
        <a:lstStyle/>
        <a:p>
          <a:r>
            <a:rPr lang="es-MX" sz="1600" dirty="0" smtClean="0"/>
            <a:t>Inconsistencias y Resumen de Inconsistencias.</a:t>
          </a:r>
          <a:endParaRPr lang="es-MX" sz="1600" b="1" dirty="0"/>
        </a:p>
      </dgm:t>
    </dgm:pt>
    <dgm:pt modelId="{EDD550A8-FA7E-4A47-8AA0-0E70B23B3950}" type="sibTrans" cxnId="{5901C567-87BC-4652-89D3-EEABA2F850B9}">
      <dgm:prSet/>
      <dgm:spPr/>
      <dgm:t>
        <a:bodyPr/>
        <a:lstStyle/>
        <a:p>
          <a:endParaRPr lang="es-MX" sz="1600">
            <a:solidFill>
              <a:srgbClr val="003300"/>
            </a:solidFill>
          </a:endParaRPr>
        </a:p>
      </dgm:t>
    </dgm:pt>
    <dgm:pt modelId="{9C70438F-D95A-4240-B9FF-91D10575878F}" type="parTrans" cxnId="{5901C567-87BC-4652-89D3-EEABA2F850B9}">
      <dgm:prSet/>
      <dgm:spPr/>
      <dgm:t>
        <a:bodyPr/>
        <a:lstStyle/>
        <a:p>
          <a:endParaRPr lang="es-MX" sz="1600">
            <a:solidFill>
              <a:srgbClr val="003300"/>
            </a:solidFill>
          </a:endParaRPr>
        </a:p>
      </dgm:t>
    </dgm:pt>
    <dgm:pt modelId="{9C0402FC-DA29-43DA-9841-B057460BA9FC}">
      <dgm:prSet phldrT="[Texto]" custT="1"/>
      <dgm:spPr/>
      <dgm:t>
        <a:bodyPr/>
        <a:lstStyle/>
        <a:p>
          <a:r>
            <a:rPr lang="es-ES" sz="1600" dirty="0" smtClean="0"/>
            <a:t>Enlace de sectores de matrimonios y juvenil.</a:t>
          </a:r>
          <a:endParaRPr lang="es-MX" sz="1600" b="1" dirty="0"/>
        </a:p>
      </dgm:t>
    </dgm:pt>
    <dgm:pt modelId="{8EB35AB7-7813-4AB3-A1AE-E206B212E408}" type="parTrans" cxnId="{81FEED88-1AA0-44B7-B741-F3AB4C5B96DA}">
      <dgm:prSet/>
      <dgm:spPr/>
      <dgm:t>
        <a:bodyPr/>
        <a:lstStyle/>
        <a:p>
          <a:endParaRPr lang="es-MX"/>
        </a:p>
      </dgm:t>
    </dgm:pt>
    <dgm:pt modelId="{1F7F957E-AC68-4E46-809E-1697388E1306}" type="sibTrans" cxnId="{81FEED88-1AA0-44B7-B741-F3AB4C5B96DA}">
      <dgm:prSet/>
      <dgm:spPr/>
      <dgm:t>
        <a:bodyPr/>
        <a:lstStyle/>
        <a:p>
          <a:endParaRPr lang="es-MX"/>
        </a:p>
      </dgm:t>
    </dgm:pt>
    <dgm:pt modelId="{90C16AE4-1F8A-48E4-A93C-FC9F7AE59218}" type="pres">
      <dgm:prSet presAssocID="{2AFD8B10-6803-4AE3-BABE-114E083944A4}" presName="linear" presStyleCnt="0">
        <dgm:presLayoutVars>
          <dgm:dir/>
          <dgm:resizeHandles val="exact"/>
        </dgm:presLayoutVars>
      </dgm:prSet>
      <dgm:spPr/>
      <dgm:t>
        <a:bodyPr/>
        <a:lstStyle/>
        <a:p>
          <a:endParaRPr lang="es-MX"/>
        </a:p>
      </dgm:t>
    </dgm:pt>
    <dgm:pt modelId="{62791C0F-ECE9-4877-8C37-18ABDF4DBCEC}" type="pres">
      <dgm:prSet presAssocID="{075D6816-795C-4F99-9699-3FA630C25479}" presName="comp" presStyleCnt="0"/>
      <dgm:spPr/>
    </dgm:pt>
    <dgm:pt modelId="{C3F5CCCB-7DDE-48E7-8721-56DE85E050B6}" type="pres">
      <dgm:prSet presAssocID="{075D6816-795C-4F99-9699-3FA630C25479}" presName="box" presStyleLbl="node1" presStyleIdx="0" presStyleCnt="6"/>
      <dgm:spPr/>
      <dgm:t>
        <a:bodyPr/>
        <a:lstStyle/>
        <a:p>
          <a:endParaRPr lang="es-MX"/>
        </a:p>
      </dgm:t>
    </dgm:pt>
    <dgm:pt modelId="{31269DCB-DF5F-4E36-BF15-FEEEC70955CF}" type="pres">
      <dgm:prSet presAssocID="{075D6816-795C-4F99-9699-3FA630C25479}"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t>
        <a:bodyPr/>
        <a:lstStyle/>
        <a:p>
          <a:endParaRPr lang="es-MX"/>
        </a:p>
      </dgm:t>
    </dgm:pt>
    <dgm:pt modelId="{A6D46BCC-C3B2-4DDE-AEE6-59703D870A49}" type="pres">
      <dgm:prSet presAssocID="{075D6816-795C-4F99-9699-3FA630C25479}" presName="text" presStyleLbl="node1" presStyleIdx="0" presStyleCnt="6">
        <dgm:presLayoutVars>
          <dgm:bulletEnabled val="1"/>
        </dgm:presLayoutVars>
      </dgm:prSet>
      <dgm:spPr/>
      <dgm:t>
        <a:bodyPr/>
        <a:lstStyle/>
        <a:p>
          <a:endParaRPr lang="es-MX"/>
        </a:p>
      </dgm:t>
    </dgm:pt>
    <dgm:pt modelId="{D46EAAD2-F249-4113-BD2B-322356E88CDC}" type="pres">
      <dgm:prSet presAssocID="{4F932856-8908-4DF5-B9D9-CFB686D359D3}" presName="spacer" presStyleCnt="0"/>
      <dgm:spPr/>
    </dgm:pt>
    <dgm:pt modelId="{1A7F6795-9F65-45C3-9166-D77AD1FE93F1}" type="pres">
      <dgm:prSet presAssocID="{9C0402FC-DA29-43DA-9841-B057460BA9FC}" presName="comp" presStyleCnt="0"/>
      <dgm:spPr/>
    </dgm:pt>
    <dgm:pt modelId="{A5E9BA07-B022-468C-BC37-77E1EE466668}" type="pres">
      <dgm:prSet presAssocID="{9C0402FC-DA29-43DA-9841-B057460BA9FC}" presName="box" presStyleLbl="node1" presStyleIdx="1" presStyleCnt="6" custLinFactNeighborX="-67181"/>
      <dgm:spPr/>
      <dgm:t>
        <a:bodyPr/>
        <a:lstStyle/>
        <a:p>
          <a:endParaRPr lang="es-MX"/>
        </a:p>
      </dgm:t>
    </dgm:pt>
    <dgm:pt modelId="{C7036159-E7B8-446E-8958-A2F4C3213BBE}" type="pres">
      <dgm:prSet presAssocID="{9C0402FC-DA29-43DA-9841-B057460BA9FC}" presName="img" presStyleLbl="fgImgPlace1" presStyleIdx="1" presStyleCnt="6" custLinFactX="-135906" custLinFactNeighborX="-200000"/>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t>
        <a:bodyPr/>
        <a:lstStyle/>
        <a:p>
          <a:endParaRPr lang="es-MX"/>
        </a:p>
      </dgm:t>
    </dgm:pt>
    <dgm:pt modelId="{0CB2F173-7685-41E9-8892-F65316D5B1A8}" type="pres">
      <dgm:prSet presAssocID="{9C0402FC-DA29-43DA-9841-B057460BA9FC}" presName="text" presStyleLbl="node1" presStyleIdx="1" presStyleCnt="6">
        <dgm:presLayoutVars>
          <dgm:bulletEnabled val="1"/>
        </dgm:presLayoutVars>
      </dgm:prSet>
      <dgm:spPr/>
      <dgm:t>
        <a:bodyPr/>
        <a:lstStyle/>
        <a:p>
          <a:endParaRPr lang="es-MX"/>
        </a:p>
      </dgm:t>
    </dgm:pt>
    <dgm:pt modelId="{703D4B4D-D4A1-4CDD-84E7-4901442D7DEF}" type="pres">
      <dgm:prSet presAssocID="{1F7F957E-AC68-4E46-809E-1697388E1306}" presName="spacer" presStyleCnt="0"/>
      <dgm:spPr/>
    </dgm:pt>
    <dgm:pt modelId="{78183A5E-9FA9-4FFE-A645-03C64BE1598A}" type="pres">
      <dgm:prSet presAssocID="{32A6F74E-CCCC-405D-A603-67E5A104D02A}" presName="comp" presStyleCnt="0"/>
      <dgm:spPr/>
    </dgm:pt>
    <dgm:pt modelId="{CCFFADB1-ACF7-46CA-BC53-E4C11A14DACA}" type="pres">
      <dgm:prSet presAssocID="{32A6F74E-CCCC-405D-A603-67E5A104D02A}" presName="box" presStyleLbl="node1" presStyleIdx="2" presStyleCnt="6"/>
      <dgm:spPr/>
      <dgm:t>
        <a:bodyPr/>
        <a:lstStyle/>
        <a:p>
          <a:endParaRPr lang="es-MX"/>
        </a:p>
      </dgm:t>
    </dgm:pt>
    <dgm:pt modelId="{977C826B-F740-4BDD-85F2-5BC6435996A0}" type="pres">
      <dgm:prSet presAssocID="{32A6F74E-CCCC-405D-A603-67E5A104D02A}" presName="img"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t>
        <a:bodyPr/>
        <a:lstStyle/>
        <a:p>
          <a:endParaRPr lang="es-MX"/>
        </a:p>
      </dgm:t>
    </dgm:pt>
    <dgm:pt modelId="{AB9CA05B-16AB-4D6C-966F-9592F1AA1E92}" type="pres">
      <dgm:prSet presAssocID="{32A6F74E-CCCC-405D-A603-67E5A104D02A}" presName="text" presStyleLbl="node1" presStyleIdx="2" presStyleCnt="6">
        <dgm:presLayoutVars>
          <dgm:bulletEnabled val="1"/>
        </dgm:presLayoutVars>
      </dgm:prSet>
      <dgm:spPr/>
      <dgm:t>
        <a:bodyPr/>
        <a:lstStyle/>
        <a:p>
          <a:endParaRPr lang="es-MX"/>
        </a:p>
      </dgm:t>
    </dgm:pt>
    <dgm:pt modelId="{EAD2F001-C457-45BF-B9F3-F579263CFDBD}" type="pres">
      <dgm:prSet presAssocID="{15C7D181-575B-4C9E-9855-1049B919BA4B}" presName="spacer" presStyleCnt="0"/>
      <dgm:spPr/>
    </dgm:pt>
    <dgm:pt modelId="{BF3F60D8-565F-493B-82D4-1489C135E4D8}" type="pres">
      <dgm:prSet presAssocID="{78DDBC8C-A223-4BB3-AD59-57EBE9E27C01}" presName="comp" presStyleCnt="0"/>
      <dgm:spPr/>
    </dgm:pt>
    <dgm:pt modelId="{191A7E86-97C0-4B55-94BE-99E692067886}" type="pres">
      <dgm:prSet presAssocID="{78DDBC8C-A223-4BB3-AD59-57EBE9E27C01}" presName="box" presStyleLbl="node1" presStyleIdx="3" presStyleCnt="6"/>
      <dgm:spPr/>
      <dgm:t>
        <a:bodyPr/>
        <a:lstStyle/>
        <a:p>
          <a:endParaRPr lang="es-MX"/>
        </a:p>
      </dgm:t>
    </dgm:pt>
    <dgm:pt modelId="{ABCA2316-3418-4C51-AA96-864FC257CA7F}" type="pres">
      <dgm:prSet presAssocID="{78DDBC8C-A223-4BB3-AD59-57EBE9E27C01}" presName="img"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t>
        <a:bodyPr/>
        <a:lstStyle/>
        <a:p>
          <a:endParaRPr lang="es-MX"/>
        </a:p>
      </dgm:t>
    </dgm:pt>
    <dgm:pt modelId="{3E6ECC5A-1EE6-457B-A577-D6543DEC897D}" type="pres">
      <dgm:prSet presAssocID="{78DDBC8C-A223-4BB3-AD59-57EBE9E27C01}" presName="text" presStyleLbl="node1" presStyleIdx="3" presStyleCnt="6">
        <dgm:presLayoutVars>
          <dgm:bulletEnabled val="1"/>
        </dgm:presLayoutVars>
      </dgm:prSet>
      <dgm:spPr/>
      <dgm:t>
        <a:bodyPr/>
        <a:lstStyle/>
        <a:p>
          <a:endParaRPr lang="es-MX"/>
        </a:p>
      </dgm:t>
    </dgm:pt>
    <dgm:pt modelId="{B1A84D08-1778-44E7-BA8E-0AC80EAA4691}" type="pres">
      <dgm:prSet presAssocID="{D042BECD-13A7-436B-99ED-01A07853EEE2}" presName="spacer" presStyleCnt="0"/>
      <dgm:spPr/>
    </dgm:pt>
    <dgm:pt modelId="{5C992D7E-E8F9-418E-8F0B-51FF9FC0D425}" type="pres">
      <dgm:prSet presAssocID="{869787BB-49EF-49BF-A940-3B3174FE0186}" presName="comp" presStyleCnt="0"/>
      <dgm:spPr/>
    </dgm:pt>
    <dgm:pt modelId="{2A385E82-CBD2-49C3-AA17-9BC29C8B4FE3}" type="pres">
      <dgm:prSet presAssocID="{869787BB-49EF-49BF-A940-3B3174FE0186}" presName="box" presStyleLbl="node1" presStyleIdx="4" presStyleCnt="6"/>
      <dgm:spPr/>
      <dgm:t>
        <a:bodyPr/>
        <a:lstStyle/>
        <a:p>
          <a:endParaRPr lang="es-MX"/>
        </a:p>
      </dgm:t>
    </dgm:pt>
    <dgm:pt modelId="{4F30F6C9-0C19-40BB-8F90-69F49E153875}" type="pres">
      <dgm:prSet presAssocID="{869787BB-49EF-49BF-A940-3B3174FE0186}" presName="img"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8000" r="-8000"/>
          </a:stretch>
        </a:blipFill>
      </dgm:spPr>
      <dgm:t>
        <a:bodyPr/>
        <a:lstStyle/>
        <a:p>
          <a:endParaRPr lang="es-MX"/>
        </a:p>
      </dgm:t>
    </dgm:pt>
    <dgm:pt modelId="{BEED15A7-A54B-4F18-B1EA-5D20C88104D1}" type="pres">
      <dgm:prSet presAssocID="{869787BB-49EF-49BF-A940-3B3174FE0186}" presName="text" presStyleLbl="node1" presStyleIdx="4" presStyleCnt="6">
        <dgm:presLayoutVars>
          <dgm:bulletEnabled val="1"/>
        </dgm:presLayoutVars>
      </dgm:prSet>
      <dgm:spPr/>
      <dgm:t>
        <a:bodyPr/>
        <a:lstStyle/>
        <a:p>
          <a:endParaRPr lang="es-MX"/>
        </a:p>
      </dgm:t>
    </dgm:pt>
    <dgm:pt modelId="{56FB3CEF-6612-46AF-890C-B7604A9E5DB9}" type="pres">
      <dgm:prSet presAssocID="{CD96D0BE-9D0B-4B51-9666-D4CDB919FB47}" presName="spacer" presStyleCnt="0"/>
      <dgm:spPr/>
    </dgm:pt>
    <dgm:pt modelId="{EB2D55A4-5792-41B8-B798-21ED0E7E2E2B}" type="pres">
      <dgm:prSet presAssocID="{85DD4FF7-734D-43F5-9074-8FD9E6F7C28A}" presName="comp" presStyleCnt="0"/>
      <dgm:spPr/>
    </dgm:pt>
    <dgm:pt modelId="{A9A62473-D68D-41C0-9AB8-9E3C4A68234A}" type="pres">
      <dgm:prSet presAssocID="{85DD4FF7-734D-43F5-9074-8FD9E6F7C28A}" presName="box" presStyleLbl="node1" presStyleIdx="5" presStyleCnt="6"/>
      <dgm:spPr/>
      <dgm:t>
        <a:bodyPr/>
        <a:lstStyle/>
        <a:p>
          <a:endParaRPr lang="es-MX"/>
        </a:p>
      </dgm:t>
    </dgm:pt>
    <dgm:pt modelId="{7E4C6C20-BF6F-4C35-AA48-FB45850B70A1}" type="pres">
      <dgm:prSet presAssocID="{85DD4FF7-734D-43F5-9074-8FD9E6F7C28A}" presName="img"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26000" b="-26000"/>
          </a:stretch>
        </a:blipFill>
      </dgm:spPr>
      <dgm:t>
        <a:bodyPr/>
        <a:lstStyle/>
        <a:p>
          <a:endParaRPr lang="es-MX"/>
        </a:p>
      </dgm:t>
    </dgm:pt>
    <dgm:pt modelId="{5D67CB5E-82C8-49DA-8B6B-CF460326F24B}" type="pres">
      <dgm:prSet presAssocID="{85DD4FF7-734D-43F5-9074-8FD9E6F7C28A}" presName="text" presStyleLbl="node1" presStyleIdx="5" presStyleCnt="6">
        <dgm:presLayoutVars>
          <dgm:bulletEnabled val="1"/>
        </dgm:presLayoutVars>
      </dgm:prSet>
      <dgm:spPr/>
      <dgm:t>
        <a:bodyPr/>
        <a:lstStyle/>
        <a:p>
          <a:endParaRPr lang="es-MX"/>
        </a:p>
      </dgm:t>
    </dgm:pt>
  </dgm:ptLst>
  <dgm:cxnLst>
    <dgm:cxn modelId="{6A86ED58-E023-4DDC-9354-C944E809EE91}" type="presOf" srcId="{075D6816-795C-4F99-9699-3FA630C25479}" destId="{A6D46BCC-C3B2-4DDE-AEE6-59703D870A49}" srcOrd="1" destOrd="0" presId="urn:microsoft.com/office/officeart/2005/8/layout/vList4"/>
    <dgm:cxn modelId="{A1BD1655-7448-4A95-B50C-E28BC00F5FFE}" srcId="{2AFD8B10-6803-4AE3-BABE-114E083944A4}" destId="{32A6F74E-CCCC-405D-A603-67E5A104D02A}" srcOrd="2" destOrd="0" parTransId="{5BB49D3F-7495-4D7E-86DD-EBDED314A7D4}" sibTransId="{15C7D181-575B-4C9E-9855-1049B919BA4B}"/>
    <dgm:cxn modelId="{21668C8F-E11A-48F6-B6C3-741EBBEE0BB6}" type="presOf" srcId="{32A6F74E-CCCC-405D-A603-67E5A104D02A}" destId="{AB9CA05B-16AB-4D6C-966F-9592F1AA1E92}" srcOrd="1" destOrd="0" presId="urn:microsoft.com/office/officeart/2005/8/layout/vList4"/>
    <dgm:cxn modelId="{73306D0F-7FFD-40B6-8B38-55CFE1107DE4}" srcId="{2AFD8B10-6803-4AE3-BABE-114E083944A4}" destId="{869787BB-49EF-49BF-A940-3B3174FE0186}" srcOrd="4" destOrd="0" parTransId="{0DB1F9F0-9EDD-451C-BA67-FDA72EF25CF7}" sibTransId="{CD96D0BE-9D0B-4B51-9666-D4CDB919FB47}"/>
    <dgm:cxn modelId="{6931F8A6-7921-471F-829A-8178662C3DDF}" type="presOf" srcId="{2AFD8B10-6803-4AE3-BABE-114E083944A4}" destId="{90C16AE4-1F8A-48E4-A93C-FC9F7AE59218}" srcOrd="0" destOrd="0" presId="urn:microsoft.com/office/officeart/2005/8/layout/vList4"/>
    <dgm:cxn modelId="{4829A5CF-7DA5-4C95-9F09-F6896BD374ED}" type="presOf" srcId="{85DD4FF7-734D-43F5-9074-8FD9E6F7C28A}" destId="{A9A62473-D68D-41C0-9AB8-9E3C4A68234A}" srcOrd="0" destOrd="0" presId="urn:microsoft.com/office/officeart/2005/8/layout/vList4"/>
    <dgm:cxn modelId="{B1671BDF-ED44-4DBC-B9F8-371817371F05}" srcId="{2AFD8B10-6803-4AE3-BABE-114E083944A4}" destId="{78DDBC8C-A223-4BB3-AD59-57EBE9E27C01}" srcOrd="3" destOrd="0" parTransId="{F5A4569B-2F09-4B0C-9DA3-B9EFA5B7A4E6}" sibTransId="{D042BECD-13A7-436B-99ED-01A07853EEE2}"/>
    <dgm:cxn modelId="{5901C567-87BC-4652-89D3-EEABA2F850B9}" srcId="{2AFD8B10-6803-4AE3-BABE-114E083944A4}" destId="{85DD4FF7-734D-43F5-9074-8FD9E6F7C28A}" srcOrd="5" destOrd="0" parTransId="{9C70438F-D95A-4240-B9FF-91D10575878F}" sibTransId="{EDD550A8-FA7E-4A47-8AA0-0E70B23B3950}"/>
    <dgm:cxn modelId="{03D0B4E8-305D-402E-9E3B-C3DFBA4FCEC3}" type="presOf" srcId="{78DDBC8C-A223-4BB3-AD59-57EBE9E27C01}" destId="{191A7E86-97C0-4B55-94BE-99E692067886}" srcOrd="0" destOrd="0" presId="urn:microsoft.com/office/officeart/2005/8/layout/vList4"/>
    <dgm:cxn modelId="{9B117B32-4532-4435-B300-40FF612079A4}" type="presOf" srcId="{78DDBC8C-A223-4BB3-AD59-57EBE9E27C01}" destId="{3E6ECC5A-1EE6-457B-A577-D6543DEC897D}" srcOrd="1" destOrd="0" presId="urn:microsoft.com/office/officeart/2005/8/layout/vList4"/>
    <dgm:cxn modelId="{81FEED88-1AA0-44B7-B741-F3AB4C5B96DA}" srcId="{2AFD8B10-6803-4AE3-BABE-114E083944A4}" destId="{9C0402FC-DA29-43DA-9841-B057460BA9FC}" srcOrd="1" destOrd="0" parTransId="{8EB35AB7-7813-4AB3-A1AE-E206B212E408}" sibTransId="{1F7F957E-AC68-4E46-809E-1697388E1306}"/>
    <dgm:cxn modelId="{D68E8F0E-EF73-4AB1-8C73-518CB00BA5B3}" type="presOf" srcId="{075D6816-795C-4F99-9699-3FA630C25479}" destId="{C3F5CCCB-7DDE-48E7-8721-56DE85E050B6}" srcOrd="0" destOrd="0" presId="urn:microsoft.com/office/officeart/2005/8/layout/vList4"/>
    <dgm:cxn modelId="{76870571-14CE-4857-A904-3A311A6B6D04}" type="presOf" srcId="{85DD4FF7-734D-43F5-9074-8FD9E6F7C28A}" destId="{5D67CB5E-82C8-49DA-8B6B-CF460326F24B}" srcOrd="1" destOrd="0" presId="urn:microsoft.com/office/officeart/2005/8/layout/vList4"/>
    <dgm:cxn modelId="{D6A3EF16-AFCD-421F-940D-DD806ACFB298}" srcId="{2AFD8B10-6803-4AE3-BABE-114E083944A4}" destId="{075D6816-795C-4F99-9699-3FA630C25479}" srcOrd="0" destOrd="0" parTransId="{57B25909-4097-46C6-A6DF-B3E050FD9C6A}" sibTransId="{4F932856-8908-4DF5-B9D9-CFB686D359D3}"/>
    <dgm:cxn modelId="{FECC7D03-C5B6-4C0F-95A4-6758C233199F}" type="presOf" srcId="{869787BB-49EF-49BF-A940-3B3174FE0186}" destId="{2A385E82-CBD2-49C3-AA17-9BC29C8B4FE3}" srcOrd="0" destOrd="0" presId="urn:microsoft.com/office/officeart/2005/8/layout/vList4"/>
    <dgm:cxn modelId="{CF74F2EC-1CB3-4F15-A11B-BB8C4930FDED}" type="presOf" srcId="{9C0402FC-DA29-43DA-9841-B057460BA9FC}" destId="{0CB2F173-7685-41E9-8892-F65316D5B1A8}" srcOrd="1" destOrd="0" presId="urn:microsoft.com/office/officeart/2005/8/layout/vList4"/>
    <dgm:cxn modelId="{AAA88DB3-9D81-4026-82A7-9D86C75E2758}" type="presOf" srcId="{32A6F74E-CCCC-405D-A603-67E5A104D02A}" destId="{CCFFADB1-ACF7-46CA-BC53-E4C11A14DACA}" srcOrd="0" destOrd="0" presId="urn:microsoft.com/office/officeart/2005/8/layout/vList4"/>
    <dgm:cxn modelId="{9C4A22C4-D8B8-472E-A0DB-D7B1BDC499EE}" type="presOf" srcId="{869787BB-49EF-49BF-A940-3B3174FE0186}" destId="{BEED15A7-A54B-4F18-B1EA-5D20C88104D1}" srcOrd="1" destOrd="0" presId="urn:microsoft.com/office/officeart/2005/8/layout/vList4"/>
    <dgm:cxn modelId="{BC1BD6BA-81F3-4C1F-9F9B-52FA5E4F5D51}" type="presOf" srcId="{9C0402FC-DA29-43DA-9841-B057460BA9FC}" destId="{A5E9BA07-B022-468C-BC37-77E1EE466668}" srcOrd="0" destOrd="0" presId="urn:microsoft.com/office/officeart/2005/8/layout/vList4"/>
    <dgm:cxn modelId="{28004305-D883-4F9E-80E6-300C6580662E}" type="presParOf" srcId="{90C16AE4-1F8A-48E4-A93C-FC9F7AE59218}" destId="{62791C0F-ECE9-4877-8C37-18ABDF4DBCEC}" srcOrd="0" destOrd="0" presId="urn:microsoft.com/office/officeart/2005/8/layout/vList4"/>
    <dgm:cxn modelId="{5F37E5DD-87EB-4C82-8698-E152C4E58B61}" type="presParOf" srcId="{62791C0F-ECE9-4877-8C37-18ABDF4DBCEC}" destId="{C3F5CCCB-7DDE-48E7-8721-56DE85E050B6}" srcOrd="0" destOrd="0" presId="urn:microsoft.com/office/officeart/2005/8/layout/vList4"/>
    <dgm:cxn modelId="{9B25A144-C2B8-4C88-8A87-E45CC8766579}" type="presParOf" srcId="{62791C0F-ECE9-4877-8C37-18ABDF4DBCEC}" destId="{31269DCB-DF5F-4E36-BF15-FEEEC70955CF}" srcOrd="1" destOrd="0" presId="urn:microsoft.com/office/officeart/2005/8/layout/vList4"/>
    <dgm:cxn modelId="{D093179C-367E-4338-BE95-7D658E846167}" type="presParOf" srcId="{62791C0F-ECE9-4877-8C37-18ABDF4DBCEC}" destId="{A6D46BCC-C3B2-4DDE-AEE6-59703D870A49}" srcOrd="2" destOrd="0" presId="urn:microsoft.com/office/officeart/2005/8/layout/vList4"/>
    <dgm:cxn modelId="{83022936-31F6-4155-954A-45AC2114FCFC}" type="presParOf" srcId="{90C16AE4-1F8A-48E4-A93C-FC9F7AE59218}" destId="{D46EAAD2-F249-4113-BD2B-322356E88CDC}" srcOrd="1" destOrd="0" presId="urn:microsoft.com/office/officeart/2005/8/layout/vList4"/>
    <dgm:cxn modelId="{81CBB129-AD0F-4136-8E91-6FCAFC7D0C76}" type="presParOf" srcId="{90C16AE4-1F8A-48E4-A93C-FC9F7AE59218}" destId="{1A7F6795-9F65-45C3-9166-D77AD1FE93F1}" srcOrd="2" destOrd="0" presId="urn:microsoft.com/office/officeart/2005/8/layout/vList4"/>
    <dgm:cxn modelId="{8E64E1B4-E1D7-4528-8CF0-DF90DEA97C12}" type="presParOf" srcId="{1A7F6795-9F65-45C3-9166-D77AD1FE93F1}" destId="{A5E9BA07-B022-468C-BC37-77E1EE466668}" srcOrd="0" destOrd="0" presId="urn:microsoft.com/office/officeart/2005/8/layout/vList4"/>
    <dgm:cxn modelId="{E85CBD61-9F9D-4FDA-8D05-D516F06627C9}" type="presParOf" srcId="{1A7F6795-9F65-45C3-9166-D77AD1FE93F1}" destId="{C7036159-E7B8-446E-8958-A2F4C3213BBE}" srcOrd="1" destOrd="0" presId="urn:microsoft.com/office/officeart/2005/8/layout/vList4"/>
    <dgm:cxn modelId="{1442892E-56E7-443C-9E5B-08B510EC91F6}" type="presParOf" srcId="{1A7F6795-9F65-45C3-9166-D77AD1FE93F1}" destId="{0CB2F173-7685-41E9-8892-F65316D5B1A8}" srcOrd="2" destOrd="0" presId="urn:microsoft.com/office/officeart/2005/8/layout/vList4"/>
    <dgm:cxn modelId="{B354E02F-A2DB-479A-9600-64911C994F85}" type="presParOf" srcId="{90C16AE4-1F8A-48E4-A93C-FC9F7AE59218}" destId="{703D4B4D-D4A1-4CDD-84E7-4901442D7DEF}" srcOrd="3" destOrd="0" presId="urn:microsoft.com/office/officeart/2005/8/layout/vList4"/>
    <dgm:cxn modelId="{406452A8-F0DC-41B7-993F-70D1318483A6}" type="presParOf" srcId="{90C16AE4-1F8A-48E4-A93C-FC9F7AE59218}" destId="{78183A5E-9FA9-4FFE-A645-03C64BE1598A}" srcOrd="4" destOrd="0" presId="urn:microsoft.com/office/officeart/2005/8/layout/vList4"/>
    <dgm:cxn modelId="{A6FA32B3-8DAD-42D5-8B83-D12A306CD2DE}" type="presParOf" srcId="{78183A5E-9FA9-4FFE-A645-03C64BE1598A}" destId="{CCFFADB1-ACF7-46CA-BC53-E4C11A14DACA}" srcOrd="0" destOrd="0" presId="urn:microsoft.com/office/officeart/2005/8/layout/vList4"/>
    <dgm:cxn modelId="{58B2E399-2B37-4649-9188-60949D8DFD46}" type="presParOf" srcId="{78183A5E-9FA9-4FFE-A645-03C64BE1598A}" destId="{977C826B-F740-4BDD-85F2-5BC6435996A0}" srcOrd="1" destOrd="0" presId="urn:microsoft.com/office/officeart/2005/8/layout/vList4"/>
    <dgm:cxn modelId="{D9722414-332F-4EAB-B526-70EE24D1D7C0}" type="presParOf" srcId="{78183A5E-9FA9-4FFE-A645-03C64BE1598A}" destId="{AB9CA05B-16AB-4D6C-966F-9592F1AA1E92}" srcOrd="2" destOrd="0" presId="urn:microsoft.com/office/officeart/2005/8/layout/vList4"/>
    <dgm:cxn modelId="{BE82CE28-E259-4AFB-9644-59875D66260F}" type="presParOf" srcId="{90C16AE4-1F8A-48E4-A93C-FC9F7AE59218}" destId="{EAD2F001-C457-45BF-B9F3-F579263CFDBD}" srcOrd="5" destOrd="0" presId="urn:microsoft.com/office/officeart/2005/8/layout/vList4"/>
    <dgm:cxn modelId="{E32E380E-DDE5-44A0-9517-9FF41C943D0C}" type="presParOf" srcId="{90C16AE4-1F8A-48E4-A93C-FC9F7AE59218}" destId="{BF3F60D8-565F-493B-82D4-1489C135E4D8}" srcOrd="6" destOrd="0" presId="urn:microsoft.com/office/officeart/2005/8/layout/vList4"/>
    <dgm:cxn modelId="{726E17E1-5C45-4A16-84BC-89E07B67DEE4}" type="presParOf" srcId="{BF3F60D8-565F-493B-82D4-1489C135E4D8}" destId="{191A7E86-97C0-4B55-94BE-99E692067886}" srcOrd="0" destOrd="0" presId="urn:microsoft.com/office/officeart/2005/8/layout/vList4"/>
    <dgm:cxn modelId="{CA2D2A40-D1BB-497D-AC6E-4654428438CD}" type="presParOf" srcId="{BF3F60D8-565F-493B-82D4-1489C135E4D8}" destId="{ABCA2316-3418-4C51-AA96-864FC257CA7F}" srcOrd="1" destOrd="0" presId="urn:microsoft.com/office/officeart/2005/8/layout/vList4"/>
    <dgm:cxn modelId="{102B06E4-54FD-4DFD-8E1B-0253C0839D97}" type="presParOf" srcId="{BF3F60D8-565F-493B-82D4-1489C135E4D8}" destId="{3E6ECC5A-1EE6-457B-A577-D6543DEC897D}" srcOrd="2" destOrd="0" presId="urn:microsoft.com/office/officeart/2005/8/layout/vList4"/>
    <dgm:cxn modelId="{6BA125CE-E213-4E7F-89B9-CC886C99A2D7}" type="presParOf" srcId="{90C16AE4-1F8A-48E4-A93C-FC9F7AE59218}" destId="{B1A84D08-1778-44E7-BA8E-0AC80EAA4691}" srcOrd="7" destOrd="0" presId="urn:microsoft.com/office/officeart/2005/8/layout/vList4"/>
    <dgm:cxn modelId="{C7E5ED85-82C9-40A1-9575-D92B7EEAFBA4}" type="presParOf" srcId="{90C16AE4-1F8A-48E4-A93C-FC9F7AE59218}" destId="{5C992D7E-E8F9-418E-8F0B-51FF9FC0D425}" srcOrd="8" destOrd="0" presId="urn:microsoft.com/office/officeart/2005/8/layout/vList4"/>
    <dgm:cxn modelId="{1CDF1A18-F477-41A8-97CD-4464B078D722}" type="presParOf" srcId="{5C992D7E-E8F9-418E-8F0B-51FF9FC0D425}" destId="{2A385E82-CBD2-49C3-AA17-9BC29C8B4FE3}" srcOrd="0" destOrd="0" presId="urn:microsoft.com/office/officeart/2005/8/layout/vList4"/>
    <dgm:cxn modelId="{59AF2065-6583-4BEA-978D-6E27C4DE4156}" type="presParOf" srcId="{5C992D7E-E8F9-418E-8F0B-51FF9FC0D425}" destId="{4F30F6C9-0C19-40BB-8F90-69F49E153875}" srcOrd="1" destOrd="0" presId="urn:microsoft.com/office/officeart/2005/8/layout/vList4"/>
    <dgm:cxn modelId="{7A30694B-50F0-4CAE-85E2-9989DFFFBBA1}" type="presParOf" srcId="{5C992D7E-E8F9-418E-8F0B-51FF9FC0D425}" destId="{BEED15A7-A54B-4F18-B1EA-5D20C88104D1}" srcOrd="2" destOrd="0" presId="urn:microsoft.com/office/officeart/2005/8/layout/vList4"/>
    <dgm:cxn modelId="{C31A50D4-A61A-43F4-A6C7-352E56DE107B}" type="presParOf" srcId="{90C16AE4-1F8A-48E4-A93C-FC9F7AE59218}" destId="{56FB3CEF-6612-46AF-890C-B7604A9E5DB9}" srcOrd="9" destOrd="0" presId="urn:microsoft.com/office/officeart/2005/8/layout/vList4"/>
    <dgm:cxn modelId="{C0CDC902-3F0E-49C5-873A-C61FAB4529E9}" type="presParOf" srcId="{90C16AE4-1F8A-48E4-A93C-FC9F7AE59218}" destId="{EB2D55A4-5792-41B8-B798-21ED0E7E2E2B}" srcOrd="10" destOrd="0" presId="urn:microsoft.com/office/officeart/2005/8/layout/vList4"/>
    <dgm:cxn modelId="{F4C7FFC2-9265-4179-8C59-D040EC5BB129}" type="presParOf" srcId="{EB2D55A4-5792-41B8-B798-21ED0E7E2E2B}" destId="{A9A62473-D68D-41C0-9AB8-9E3C4A68234A}" srcOrd="0" destOrd="0" presId="urn:microsoft.com/office/officeart/2005/8/layout/vList4"/>
    <dgm:cxn modelId="{4289528B-B2C4-49EB-BF30-A8D39AAD8BCD}" type="presParOf" srcId="{EB2D55A4-5792-41B8-B798-21ED0E7E2E2B}" destId="{7E4C6C20-BF6F-4C35-AA48-FB45850B70A1}" srcOrd="1" destOrd="0" presId="urn:microsoft.com/office/officeart/2005/8/layout/vList4"/>
    <dgm:cxn modelId="{12FA2490-AE0E-46F9-8D2F-584D0202BB34}" type="presParOf" srcId="{EB2D55A4-5792-41B8-B798-21ED0E7E2E2B}" destId="{5D67CB5E-82C8-49DA-8B6B-CF460326F24B}"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DFBDBC-27E3-4732-B6F2-0BF4AAC920F9}" type="datetimeFigureOut">
              <a:rPr lang="es-MX" smtClean="0"/>
              <a:t>13/11/2019</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366EB6-2952-4A23-B808-3076492865BB}" type="slidenum">
              <a:rPr lang="es-MX" smtClean="0"/>
              <a:t>‹Nº›</a:t>
            </a:fld>
            <a:endParaRPr lang="es-MX"/>
          </a:p>
        </p:txBody>
      </p:sp>
    </p:spTree>
    <p:extLst>
      <p:ext uri="{BB962C8B-B14F-4D97-AF65-F5344CB8AC3E}">
        <p14:creationId xmlns:p14="http://schemas.microsoft.com/office/powerpoint/2010/main" val="2480096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72B94-E47C-4EA2-9F38-75D4CF591398}" type="datetimeFigureOut">
              <a:rPr lang="es-MX" smtClean="0"/>
              <a:t>13/11/2019</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BD316-AC14-4DEC-8E6A-4AA20C507F53}" type="slidenum">
              <a:rPr lang="es-MX" smtClean="0"/>
              <a:t>‹Nº›</a:t>
            </a:fld>
            <a:endParaRPr lang="es-MX"/>
          </a:p>
        </p:txBody>
      </p:sp>
    </p:spTree>
    <p:extLst>
      <p:ext uri="{BB962C8B-B14F-4D97-AF65-F5344CB8AC3E}">
        <p14:creationId xmlns:p14="http://schemas.microsoft.com/office/powerpoint/2010/main" val="105493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38BD316-AC14-4DEC-8E6A-4AA20C507F53}" type="slidenum">
              <a:rPr lang="es-MX" smtClean="0"/>
              <a:t>20</a:t>
            </a:fld>
            <a:endParaRPr lang="es-MX"/>
          </a:p>
        </p:txBody>
      </p:sp>
    </p:spTree>
    <p:extLst>
      <p:ext uri="{BB962C8B-B14F-4D97-AF65-F5344CB8AC3E}">
        <p14:creationId xmlns:p14="http://schemas.microsoft.com/office/powerpoint/2010/main" val="1107184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 </a:t>
            </a:r>
            <a:endParaRPr lang="es-MX" dirty="0"/>
          </a:p>
        </p:txBody>
      </p:sp>
      <p:sp>
        <p:nvSpPr>
          <p:cNvPr id="4" name="Marcador de número de diapositiva 3"/>
          <p:cNvSpPr>
            <a:spLocks noGrp="1"/>
          </p:cNvSpPr>
          <p:nvPr>
            <p:ph type="sldNum" sz="quarter" idx="10"/>
          </p:nvPr>
        </p:nvSpPr>
        <p:spPr/>
        <p:txBody>
          <a:bodyPr/>
          <a:lstStyle/>
          <a:p>
            <a:fld id="{F38BD316-AC14-4DEC-8E6A-4AA20C507F53}" type="slidenum">
              <a:rPr lang="es-MX" smtClean="0"/>
              <a:t>53</a:t>
            </a:fld>
            <a:endParaRPr lang="es-MX"/>
          </a:p>
        </p:txBody>
      </p:sp>
    </p:spTree>
    <p:extLst>
      <p:ext uri="{BB962C8B-B14F-4D97-AF65-F5344CB8AC3E}">
        <p14:creationId xmlns:p14="http://schemas.microsoft.com/office/powerpoint/2010/main" val="1694108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38BD316-AC14-4DEC-8E6A-4AA20C507F53}" type="slidenum">
              <a:rPr lang="es-MX" smtClean="0"/>
              <a:t>54</a:t>
            </a:fld>
            <a:endParaRPr lang="es-MX"/>
          </a:p>
        </p:txBody>
      </p:sp>
    </p:spTree>
    <p:extLst>
      <p:ext uri="{BB962C8B-B14F-4D97-AF65-F5344CB8AC3E}">
        <p14:creationId xmlns:p14="http://schemas.microsoft.com/office/powerpoint/2010/main" val="18566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59515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230954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94721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152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AC6B3FB2-AD36-B348-97F9-CB582C54838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10513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AC6B3FB2-AD36-B348-97F9-CB582C54838F}"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87064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AC6B3FB2-AD36-B348-97F9-CB582C54838F}" type="datetimeFigureOut">
              <a:rPr lang="en-US" smtClean="0"/>
              <a:t>11/13/2019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18414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AC6B3FB2-AD36-B348-97F9-CB582C54838F}" type="datetimeFigureOut">
              <a:rPr lang="en-US" smtClean="0"/>
              <a:t>11/13/2019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4152728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B3FB2-AD36-B348-97F9-CB582C54838F}" type="datetimeFigureOut">
              <a:rPr lang="en-US" smtClean="0"/>
              <a:t>11/13/2019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253924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AC6B3FB2-AD36-B348-97F9-CB582C54838F}"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88113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AC6B3FB2-AD36-B348-97F9-CB582C54838F}"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25545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B3FB2-AD36-B348-97F9-CB582C54838F}" type="datetimeFigureOut">
              <a:rPr lang="en-US" smtClean="0"/>
              <a:t>11/13/2019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94628-B523-0D47-81E0-F9A99D67A8E6}" type="slidenum">
              <a:rPr lang="en-US" smtClean="0"/>
              <a:t>‹Nº›</a:t>
            </a:fld>
            <a:endParaRPr lang="en-US"/>
          </a:p>
        </p:txBody>
      </p:sp>
    </p:spTree>
    <p:extLst>
      <p:ext uri="{BB962C8B-B14F-4D97-AF65-F5344CB8AC3E}">
        <p14:creationId xmlns:p14="http://schemas.microsoft.com/office/powerpoint/2010/main" val="231653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Formato_Activ_Estrategias_Lineas_Accion_MABDD.xlsx"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Matriz%20de%20Roles%20vs%20Actividades%20en%20BDD(1).pdf"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5.png"/><Relationship Id="rId4" Type="http://schemas.openxmlformats.org/officeDocument/2006/relationships/diagramLayout" Target="../diagrams/layout1.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25.png"/><Relationship Id="rId5" Type="http://schemas.openxmlformats.org/officeDocument/2006/relationships/diagramLayout" Target="../diagrams/layout2.xml"/><Relationship Id="rId10" Type="http://schemas.openxmlformats.org/officeDocument/2006/relationships/image" Target="../media/image24.png"/><Relationship Id="rId4" Type="http://schemas.openxmlformats.org/officeDocument/2006/relationships/diagramData" Target="../diagrams/data2.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hyperlink" Target="V2_FormacionEquiposMatrimonios.mp4"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6490" y="2010056"/>
            <a:ext cx="5508359" cy="931790"/>
          </a:xfrm>
        </p:spPr>
        <p:txBody>
          <a:bodyPr>
            <a:noAutofit/>
          </a:bodyPr>
          <a:lstStyle/>
          <a:p>
            <a:r>
              <a:rPr lang="en-US" sz="3600" b="1" dirty="0" smtClean="0">
                <a:latin typeface="Century Gothic"/>
                <a:cs typeface="Century Gothic"/>
              </a:rPr>
              <a:t>1a Reunion de Bloque Pleno</a:t>
            </a:r>
            <a:endParaRPr lang="en-US" sz="3600" b="1" dirty="0">
              <a:latin typeface="Century Gothic"/>
              <a:cs typeface="Century Gothic"/>
            </a:endParaRPr>
          </a:p>
        </p:txBody>
      </p:sp>
      <p:sp>
        <p:nvSpPr>
          <p:cNvPr id="3" name="Subtitle 2"/>
          <p:cNvSpPr>
            <a:spLocks noGrp="1"/>
          </p:cNvSpPr>
          <p:nvPr>
            <p:ph type="subTitle" idx="1"/>
          </p:nvPr>
        </p:nvSpPr>
        <p:spPr>
          <a:xfrm>
            <a:off x="659267" y="3998635"/>
            <a:ext cx="7809875" cy="2460380"/>
          </a:xfrm>
        </p:spPr>
        <p:txBody>
          <a:bodyPr>
            <a:noAutofit/>
          </a:bodyPr>
          <a:lstStyle/>
          <a:p>
            <a:r>
              <a:rPr lang="en-US" sz="2600" b="1" dirty="0" smtClean="0">
                <a:solidFill>
                  <a:schemeClr val="tx1"/>
                </a:solidFill>
                <a:latin typeface="Century Gothic"/>
                <a:cs typeface="Century Gothic"/>
              </a:rPr>
              <a:t>Ser y Hacer</a:t>
            </a:r>
          </a:p>
          <a:p>
            <a:r>
              <a:rPr lang="en-US" sz="2600" b="1" dirty="0" smtClean="0">
                <a:solidFill>
                  <a:schemeClr val="tx1"/>
                </a:solidFill>
                <a:latin typeface="Century Gothic"/>
                <a:cs typeface="Century Gothic"/>
              </a:rPr>
              <a:t>Matrimonio de Apoyo en Base de Datos Diocesano</a:t>
            </a:r>
          </a:p>
          <a:p>
            <a:r>
              <a:rPr lang="en-US" sz="2600" b="1" dirty="0" smtClean="0">
                <a:solidFill>
                  <a:schemeClr val="tx1"/>
                </a:solidFill>
                <a:latin typeface="Century Gothic"/>
                <a:cs typeface="Century Gothic"/>
              </a:rPr>
              <a:t>(MABDD)</a:t>
            </a:r>
          </a:p>
          <a:p>
            <a:r>
              <a:rPr lang="en-US" sz="2000" b="1" dirty="0" smtClean="0">
                <a:solidFill>
                  <a:schemeClr val="tx1"/>
                </a:solidFill>
                <a:latin typeface="Century Gothic"/>
                <a:cs typeface="Century Gothic"/>
              </a:rPr>
              <a:t>Noviembre-2019</a:t>
            </a:r>
            <a:endParaRPr lang="en-US" sz="2000" b="1" dirty="0">
              <a:solidFill>
                <a:schemeClr val="tx1"/>
              </a:solidFill>
              <a:latin typeface="Century Gothic"/>
              <a:cs typeface="Century Gothic"/>
            </a:endParaRPr>
          </a:p>
        </p:txBody>
      </p:sp>
      <p:pic>
        <p:nvPicPr>
          <p:cNvPr id="6" name="Picture 5" descr="LOGO EQUIPO ENTRANTE  2019.png"/>
          <p:cNvPicPr>
            <a:picLocks noChangeAspect="1"/>
          </p:cNvPicPr>
          <p:nvPr/>
        </p:nvPicPr>
        <p:blipFill rotWithShape="1">
          <a:blip r:embed="rId3">
            <a:extLst>
              <a:ext uri="{28A0092B-C50C-407E-A947-70E740481C1C}">
                <a14:useLocalDpi xmlns:a14="http://schemas.microsoft.com/office/drawing/2010/main" val="0"/>
              </a:ext>
            </a:extLst>
          </a:blip>
          <a:srcRect l="2822"/>
          <a:stretch/>
        </p:blipFill>
        <p:spPr>
          <a:xfrm>
            <a:off x="6928039" y="998127"/>
            <a:ext cx="2200372" cy="2270143"/>
          </a:xfrm>
          <a:prstGeom prst="rect">
            <a:avLst/>
          </a:prstGeom>
        </p:spPr>
      </p:pic>
      <p:pic>
        <p:nvPicPr>
          <p:cNvPr id="7" name="Picture 6" descr="1logomf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28" y="1212171"/>
            <a:ext cx="1492105" cy="2611623"/>
          </a:xfrm>
          <a:prstGeom prst="rect">
            <a:avLst/>
          </a:prstGeom>
        </p:spPr>
      </p:pic>
      <p:sp>
        <p:nvSpPr>
          <p:cNvPr id="8" name="TextBox 7"/>
          <p:cNvSpPr txBox="1"/>
          <p:nvPr/>
        </p:nvSpPr>
        <p:spPr>
          <a:xfrm>
            <a:off x="0" y="6459015"/>
            <a:ext cx="9128411" cy="369332"/>
          </a:xfrm>
          <a:prstGeom prst="rect">
            <a:avLst/>
          </a:prstGeom>
          <a:noFill/>
        </p:spPr>
        <p:txBody>
          <a:bodyPr wrap="square" rtlCol="0">
            <a:spAutoFit/>
          </a:bodyPr>
          <a:lstStyle/>
          <a:p>
            <a:pPr algn="ctr"/>
            <a:r>
              <a:rPr lang="es-ES_tradnl" b="1"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b="1"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9" name="TextBox 8"/>
          <p:cNvSpPr txBox="1"/>
          <p:nvPr/>
        </p:nvSpPr>
        <p:spPr>
          <a:xfrm>
            <a:off x="5649238" y="101976"/>
            <a:ext cx="3479173" cy="584775"/>
          </a:xfrm>
          <a:prstGeom prst="rect">
            <a:avLst/>
          </a:prstGeom>
          <a:noFill/>
        </p:spPr>
        <p:txBody>
          <a:bodyPr wrap="square" rtlCol="0">
            <a:spAutoFit/>
          </a:bodyPr>
          <a:lstStyle/>
          <a:p>
            <a:pPr algn="r"/>
            <a:r>
              <a:rPr lang="es-ES_tradnl" sz="1600" i="1" dirty="0" smtClean="0">
                <a:solidFill>
                  <a:schemeClr val="bg1"/>
                </a:solidFill>
                <a:latin typeface="Century Gothic"/>
                <a:cs typeface="Century Gothic"/>
              </a:rPr>
              <a:t>Equipo Coordinador Nacional</a:t>
            </a:r>
          </a:p>
          <a:p>
            <a:pPr algn="r"/>
            <a:r>
              <a:rPr lang="es-ES_tradnl" sz="1600" i="1" dirty="0" smtClean="0">
                <a:solidFill>
                  <a:schemeClr val="bg1"/>
                </a:solidFill>
                <a:latin typeface="Century Gothic"/>
                <a:cs typeface="Century Gothic"/>
              </a:rPr>
              <a:t>2019-2022</a:t>
            </a:r>
            <a:endParaRPr lang="en-US" sz="1600" i="1" dirty="0">
              <a:solidFill>
                <a:schemeClr val="bg1"/>
              </a:solidFill>
              <a:latin typeface="Century Gothic"/>
              <a:cs typeface="Century Gothic"/>
            </a:endParaRPr>
          </a:p>
        </p:txBody>
      </p:sp>
      <p:sp>
        <p:nvSpPr>
          <p:cNvPr id="10" name="TextBox 9"/>
          <p:cNvSpPr txBox="1"/>
          <p:nvPr/>
        </p:nvSpPr>
        <p:spPr>
          <a:xfrm>
            <a:off x="34539" y="218852"/>
            <a:ext cx="3152988" cy="338554"/>
          </a:xfrm>
          <a:prstGeom prst="rect">
            <a:avLst/>
          </a:prstGeom>
          <a:noFill/>
        </p:spPr>
        <p:txBody>
          <a:bodyPr wrap="square" rtlCol="0">
            <a:spAutoFit/>
          </a:bodyPr>
          <a:lstStyle/>
          <a:p>
            <a:pPr algn="r"/>
            <a:r>
              <a:rPr lang="es-ES_tradnl" sz="1600" b="1" dirty="0" smtClean="0">
                <a:solidFill>
                  <a:schemeClr val="bg1"/>
                </a:solidFill>
                <a:effectLst>
                  <a:outerShdw blurRad="50800" dist="38100" dir="2700000" algn="tl" rotWithShape="0">
                    <a:prstClr val="black">
                      <a:alpha val="40000"/>
                    </a:prstClr>
                  </a:outerShdw>
                </a:effectLst>
                <a:latin typeface="Century Gothic"/>
                <a:cs typeface="Century Gothic"/>
              </a:rPr>
              <a:t>Movimiento</a:t>
            </a:r>
            <a:r>
              <a:rPr lang="es-ES_tradnl" sz="1600" b="1" dirty="0" smtClean="0">
                <a:solidFill>
                  <a:schemeClr val="bg1"/>
                </a:solidFill>
                <a:latin typeface="Century Gothic"/>
                <a:cs typeface="Century Gothic"/>
              </a:rPr>
              <a:t> Familiar Cristiano</a:t>
            </a:r>
            <a:endParaRPr lang="en-US" sz="1600" b="1" dirty="0">
              <a:solidFill>
                <a:schemeClr val="bg1"/>
              </a:solidFill>
              <a:latin typeface="Century Gothic"/>
              <a:cs typeface="Century Gothic"/>
            </a:endParaRPr>
          </a:p>
        </p:txBody>
      </p:sp>
    </p:spTree>
    <p:extLst>
      <p:ext uri="{BB962C8B-B14F-4D97-AF65-F5344CB8AC3E}">
        <p14:creationId xmlns:p14="http://schemas.microsoft.com/office/powerpoint/2010/main" val="1464185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contenido 3"/>
          <p:cNvSpPr txBox="1">
            <a:spLocks/>
          </p:cNvSpPr>
          <p:nvPr/>
        </p:nvSpPr>
        <p:spPr>
          <a:xfrm>
            <a:off x="602339" y="2682156"/>
            <a:ext cx="7773786" cy="32064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Arial" panose="020B0604020202020204" pitchFamily="34" charset="0"/>
              <a:buChar char="•"/>
            </a:pPr>
            <a:r>
              <a:rPr lang="es-MX" sz="2400" b="1" dirty="0" smtClean="0"/>
              <a:t>Haber concluido el Ciclo Básico de Formación.</a:t>
            </a:r>
          </a:p>
          <a:p>
            <a:pPr algn="just">
              <a:buFont typeface="Arial" panose="020B0604020202020204" pitchFamily="34" charset="0"/>
              <a:buChar char="•"/>
            </a:pPr>
            <a:r>
              <a:rPr lang="es-MX" sz="2400" b="1" dirty="0" smtClean="0"/>
              <a:t>Curso  de Capacitación Integral Progresiva  módulos I y II</a:t>
            </a:r>
            <a:r>
              <a:rPr lang="es-MX" sz="2400" dirty="0" smtClean="0"/>
              <a:t>.</a:t>
            </a:r>
          </a:p>
          <a:p>
            <a:pPr algn="just">
              <a:buFont typeface="Arial" panose="020B0604020202020204" pitchFamily="34" charset="0"/>
              <a:buChar char="•"/>
            </a:pPr>
            <a:r>
              <a:rPr lang="es-MX" sz="2400" dirty="0" smtClean="0"/>
              <a:t>Haber vivido el Kerigma y el Encuentro Conyugal.</a:t>
            </a:r>
          </a:p>
          <a:p>
            <a:pPr algn="just">
              <a:buFont typeface="Arial" panose="020B0604020202020204" pitchFamily="34" charset="0"/>
              <a:buChar char="•"/>
            </a:pPr>
            <a:r>
              <a:rPr lang="es-MX" sz="2400" dirty="0" smtClean="0"/>
              <a:t>Facilidad de uso de computadora, Office y Correo electrónico.</a:t>
            </a:r>
          </a:p>
          <a:p>
            <a:pPr algn="just">
              <a:buFont typeface="Arial" panose="020B0604020202020204" pitchFamily="34" charset="0"/>
              <a:buChar char="•"/>
            </a:pPr>
            <a:r>
              <a:rPr lang="es-MX" sz="2400" dirty="0" smtClean="0"/>
              <a:t>Haber  recibido capacitación sobre su servicio específico. </a:t>
            </a:r>
          </a:p>
          <a:p>
            <a:pPr algn="just">
              <a:buFont typeface="Arial" panose="020B0604020202020204" pitchFamily="34" charset="0"/>
              <a:buChar char="•"/>
            </a:pPr>
            <a:r>
              <a:rPr lang="es-MX" sz="2400" dirty="0" smtClean="0"/>
              <a:t>Mantener la vivencia de las seis exigencias básicas del MFC.</a:t>
            </a:r>
            <a:endParaRPr lang="es-MX" sz="2400" dirty="0"/>
          </a:p>
        </p:txBody>
      </p:sp>
      <p:sp>
        <p:nvSpPr>
          <p:cNvPr id="7" name="Título 2"/>
          <p:cNvSpPr txBox="1">
            <a:spLocks/>
          </p:cNvSpPr>
          <p:nvPr/>
        </p:nvSpPr>
        <p:spPr>
          <a:xfrm>
            <a:off x="3667878" y="241600"/>
            <a:ext cx="3072781" cy="7333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600" b="1" dirty="0" smtClean="0"/>
              <a:t>Requisitos:</a:t>
            </a:r>
            <a:endParaRPr lang="es-MX" sz="3600" b="1"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87" y="278796"/>
            <a:ext cx="2170650" cy="1625892"/>
          </a:xfrm>
          <a:prstGeom prst="rect">
            <a:avLst/>
          </a:prstGeom>
        </p:spPr>
      </p:pic>
      <p:sp>
        <p:nvSpPr>
          <p:cNvPr id="9"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863336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2"/>
          <p:cNvSpPr>
            <a:spLocks noGrp="1"/>
          </p:cNvSpPr>
          <p:nvPr>
            <p:ph type="title"/>
          </p:nvPr>
        </p:nvSpPr>
        <p:spPr>
          <a:xfrm>
            <a:off x="1136073" y="197683"/>
            <a:ext cx="6280727" cy="1016382"/>
          </a:xfrm>
        </p:spPr>
        <p:txBody>
          <a:bodyPr>
            <a:normAutofit/>
          </a:bodyPr>
          <a:lstStyle/>
          <a:p>
            <a:r>
              <a:rPr lang="es-ES_tradnl" sz="2800" b="1" dirty="0" smtClean="0">
                <a:solidFill>
                  <a:schemeClr val="tx1"/>
                </a:solidFill>
              </a:rPr>
              <a:t>Matrimonio de Apoyo en Base de Sector </a:t>
            </a:r>
            <a:br>
              <a:rPr lang="es-ES_tradnl" sz="2800" b="1" dirty="0" smtClean="0">
                <a:solidFill>
                  <a:schemeClr val="tx1"/>
                </a:solidFill>
              </a:rPr>
            </a:br>
            <a:r>
              <a:rPr lang="es-ES_tradnl" sz="2800" b="1" dirty="0" smtClean="0">
                <a:solidFill>
                  <a:schemeClr val="tx1"/>
                </a:solidFill>
              </a:rPr>
              <a:t>(MABDS).</a:t>
            </a:r>
            <a:endParaRPr lang="es-MX" sz="2800" b="1" dirty="0">
              <a:solidFill>
                <a:schemeClr val="tx1"/>
              </a:solidFill>
            </a:endParaRPr>
          </a:p>
        </p:txBody>
      </p:sp>
      <p:sp>
        <p:nvSpPr>
          <p:cNvPr id="10" name="Marcador de contenido 3"/>
          <p:cNvSpPr>
            <a:spLocks noGrp="1"/>
          </p:cNvSpPr>
          <p:nvPr>
            <p:ph idx="1"/>
          </p:nvPr>
        </p:nvSpPr>
        <p:spPr>
          <a:xfrm>
            <a:off x="-1" y="1816284"/>
            <a:ext cx="5139159" cy="1951557"/>
          </a:xfrm>
        </p:spPr>
        <p:txBody>
          <a:bodyPr>
            <a:noAutofit/>
          </a:bodyPr>
          <a:lstStyle/>
          <a:p>
            <a:pPr algn="just"/>
            <a:r>
              <a:rPr lang="es-ES_tradnl" sz="2400" b="1" dirty="0">
                <a:solidFill>
                  <a:schemeClr val="tx1"/>
                </a:solidFill>
              </a:rPr>
              <a:t>Objetivo</a:t>
            </a:r>
            <a:r>
              <a:rPr lang="es-ES_tradnl" sz="2400" dirty="0">
                <a:solidFill>
                  <a:schemeClr val="tx1"/>
                </a:solidFill>
              </a:rPr>
              <a:t>: </a:t>
            </a:r>
            <a:r>
              <a:rPr lang="es-MX" sz="2400" dirty="0">
                <a:solidFill>
                  <a:schemeClr val="tx1"/>
                </a:solidFill>
              </a:rPr>
              <a:t>Facilitar la toma de decisiones de los </a:t>
            </a:r>
            <a:r>
              <a:rPr lang="es-MX" sz="2400" dirty="0" smtClean="0">
                <a:solidFill>
                  <a:schemeClr val="tx1"/>
                </a:solidFill>
              </a:rPr>
              <a:t>equipos de Sector y Equipo Zonal, </a:t>
            </a:r>
            <a:r>
              <a:rPr lang="es-MX" sz="2400" dirty="0">
                <a:solidFill>
                  <a:schemeClr val="tx1"/>
                </a:solidFill>
              </a:rPr>
              <a:t>mediante el procesamiento de información operativa</a:t>
            </a:r>
            <a:r>
              <a:rPr lang="es-MX" sz="2400" dirty="0" smtClean="0">
                <a:solidFill>
                  <a:schemeClr val="tx1"/>
                </a:solidFill>
              </a:rPr>
              <a:t>.</a:t>
            </a:r>
          </a:p>
          <a:p>
            <a:pPr algn="just"/>
            <a:endParaRPr lang="es-MX" sz="2400" dirty="0">
              <a:solidFill>
                <a:schemeClr val="tx1"/>
              </a:solidFill>
            </a:endParaRPr>
          </a:p>
        </p:txBody>
      </p:sp>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b="8861"/>
          <a:stretch/>
        </p:blipFill>
        <p:spPr>
          <a:xfrm>
            <a:off x="5462155" y="3342017"/>
            <a:ext cx="3086100" cy="2812645"/>
          </a:xfrm>
          <a:prstGeom prst="rect">
            <a:avLst/>
          </a:prstGeom>
        </p:spPr>
      </p:pic>
      <p:sp>
        <p:nvSpPr>
          <p:cNvPr id="12" name="Rectángulo 11"/>
          <p:cNvSpPr/>
          <p:nvPr/>
        </p:nvSpPr>
        <p:spPr>
          <a:xfrm>
            <a:off x="129090" y="3990044"/>
            <a:ext cx="4453070" cy="2246769"/>
          </a:xfrm>
          <a:prstGeom prst="rect">
            <a:avLst/>
          </a:prstGeom>
        </p:spPr>
        <p:txBody>
          <a:bodyPr wrap="square">
            <a:spAutoFit/>
          </a:bodyPr>
          <a:lstStyle/>
          <a:p>
            <a:pPr algn="just"/>
            <a:r>
              <a:rPr lang="es-MX" sz="1400" b="1" dirty="0" smtClean="0"/>
              <a:t>Artículo10 bis. Equipos Coordinadores de Sector</a:t>
            </a:r>
            <a:endParaRPr lang="es-MX" sz="1400" b="1" dirty="0"/>
          </a:p>
          <a:p>
            <a:pPr algn="just"/>
            <a:r>
              <a:rPr lang="es-MX" sz="1400" b="1" dirty="0" smtClean="0"/>
              <a:t>(actualización a las Bases Constitutivas)</a:t>
            </a:r>
            <a:endParaRPr lang="es-MX" sz="1400" b="1" dirty="0"/>
          </a:p>
          <a:p>
            <a:pPr algn="just"/>
            <a:r>
              <a:rPr lang="es-MX" sz="1400" dirty="0"/>
              <a:t>e) El ECS sede deberá contar con un matrimonio de apoyo en Base de Datos, el cual atenderá lo relacionado al tema en el ámbito del Sector. Estos matrimonios, no adquieren derecho a voto en una Asamblea de Sector, pero podrán ser integrados en una terna para Secretarios de Sector, conforme al Artículo 10 inciso f), si cumplen con los requisitos establecidos para ello en el manual de Organización.</a:t>
            </a:r>
          </a:p>
        </p:txBody>
      </p:sp>
      <p:sp>
        <p:nvSpPr>
          <p:cNvPr id="13" name="Rectángulo 12"/>
          <p:cNvSpPr/>
          <p:nvPr/>
        </p:nvSpPr>
        <p:spPr>
          <a:xfrm>
            <a:off x="6403757" y="4650310"/>
            <a:ext cx="1013043" cy="319009"/>
          </a:xfrm>
          <a:prstGeom prst="rect">
            <a:avLst/>
          </a:prstGeom>
        </p:spPr>
        <p:txBody>
          <a:bodyPr wrap="square">
            <a:spAutoFit/>
          </a:bodyPr>
          <a:lstStyle/>
          <a:p>
            <a:pPr algn="ctr"/>
            <a:r>
              <a:rPr lang="es-MX" sz="1400" b="1" dirty="0" smtClean="0"/>
              <a:t>SECTOR</a:t>
            </a:r>
            <a:endParaRPr lang="es-MX" sz="1400" dirty="0"/>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757" y="1879420"/>
            <a:ext cx="1714500" cy="1285875"/>
          </a:xfrm>
          <a:prstGeom prst="rect">
            <a:avLst/>
          </a:prstGeom>
        </p:spPr>
      </p:pic>
      <p:sp>
        <p:nvSpPr>
          <p:cNvPr id="15"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2495871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3"/>
          <p:cNvSpPr>
            <a:spLocks noGrp="1"/>
          </p:cNvSpPr>
          <p:nvPr>
            <p:ph idx="1"/>
          </p:nvPr>
        </p:nvSpPr>
        <p:spPr>
          <a:xfrm>
            <a:off x="0" y="1112251"/>
            <a:ext cx="8993529" cy="4858668"/>
          </a:xfrm>
        </p:spPr>
        <p:txBody>
          <a:bodyPr>
            <a:noAutofit/>
          </a:bodyPr>
          <a:lstStyle/>
          <a:p>
            <a:pPr algn="just">
              <a:buClrTx/>
              <a:buFont typeface="Arial" panose="020B0604020202020204" pitchFamily="34" charset="0"/>
              <a:buChar char="•"/>
            </a:pPr>
            <a:r>
              <a:rPr lang="es-MX" sz="2200" b="1" dirty="0" smtClean="0">
                <a:solidFill>
                  <a:schemeClr val="tx1"/>
                </a:solidFill>
              </a:rPr>
              <a:t>Capacitar</a:t>
            </a:r>
            <a:r>
              <a:rPr lang="es-MX" sz="2200" b="1" dirty="0">
                <a:solidFill>
                  <a:schemeClr val="tx1"/>
                </a:solidFill>
              </a:rPr>
              <a:t>, orientar y dar soporte </a:t>
            </a:r>
            <a:r>
              <a:rPr lang="es-MX" sz="2200" dirty="0">
                <a:solidFill>
                  <a:schemeClr val="tx1"/>
                </a:solidFill>
              </a:rPr>
              <a:t>operativo a los usuarios del sistema en su </a:t>
            </a:r>
            <a:r>
              <a:rPr lang="es-MX" sz="2200" dirty="0" smtClean="0">
                <a:solidFill>
                  <a:schemeClr val="tx1"/>
                </a:solidFill>
              </a:rPr>
              <a:t>sector.</a:t>
            </a:r>
          </a:p>
          <a:p>
            <a:pPr algn="just">
              <a:buClrTx/>
              <a:buFont typeface="Arial" panose="020B0604020202020204" pitchFamily="34" charset="0"/>
              <a:buChar char="•"/>
            </a:pPr>
            <a:r>
              <a:rPr lang="es-MX" sz="2200" b="1" dirty="0" smtClean="0">
                <a:solidFill>
                  <a:schemeClr val="tx1"/>
                </a:solidFill>
              </a:rPr>
              <a:t>Apoyar</a:t>
            </a:r>
            <a:r>
              <a:rPr lang="es-MX" sz="2200" dirty="0" smtClean="0">
                <a:solidFill>
                  <a:schemeClr val="tx1"/>
                </a:solidFill>
              </a:rPr>
              <a:t> al ECS, ECSJ y MARES en el registro de información </a:t>
            </a:r>
            <a:r>
              <a:rPr lang="es-MX" sz="2200" dirty="0">
                <a:solidFill>
                  <a:schemeClr val="tx1"/>
                </a:solidFill>
              </a:rPr>
              <a:t>relacionada con inscripciones, asistencia a eventos, capacitaciones y demás información operativa suministrada por los responsables de cada proceso.</a:t>
            </a:r>
          </a:p>
          <a:p>
            <a:pPr algn="just">
              <a:buClrTx/>
              <a:buFont typeface="Arial" panose="020B0604020202020204" pitchFamily="34" charset="0"/>
              <a:buChar char="•"/>
            </a:pPr>
            <a:r>
              <a:rPr lang="es-MX" sz="2200" b="1" dirty="0">
                <a:solidFill>
                  <a:schemeClr val="tx1"/>
                </a:solidFill>
              </a:rPr>
              <a:t>Generar</a:t>
            </a:r>
            <a:r>
              <a:rPr lang="es-MX" sz="2200" dirty="0">
                <a:solidFill>
                  <a:schemeClr val="tx1"/>
                </a:solidFill>
              </a:rPr>
              <a:t> los informes que le sean requeridos por el Equipo Coordinador </a:t>
            </a:r>
            <a:r>
              <a:rPr lang="es-MX" sz="2200" dirty="0" smtClean="0">
                <a:solidFill>
                  <a:schemeClr val="tx1"/>
                </a:solidFill>
              </a:rPr>
              <a:t>de Sector Pleno.</a:t>
            </a:r>
            <a:endParaRPr lang="es-MX" sz="2200" dirty="0">
              <a:solidFill>
                <a:schemeClr val="tx1"/>
              </a:solidFill>
            </a:endParaRPr>
          </a:p>
          <a:p>
            <a:pPr algn="just">
              <a:buClrTx/>
              <a:buFont typeface="Arial" panose="020B0604020202020204" pitchFamily="34" charset="0"/>
              <a:buChar char="•"/>
            </a:pPr>
            <a:r>
              <a:rPr lang="es-MX" sz="2200" b="1" dirty="0">
                <a:solidFill>
                  <a:schemeClr val="tx1"/>
                </a:solidFill>
              </a:rPr>
              <a:t>Asistir</a:t>
            </a:r>
            <a:r>
              <a:rPr lang="es-MX" sz="2200" dirty="0">
                <a:solidFill>
                  <a:schemeClr val="tx1"/>
                </a:solidFill>
              </a:rPr>
              <a:t> a reuniones de </a:t>
            </a:r>
            <a:r>
              <a:rPr lang="es-MX" sz="2200" dirty="0" smtClean="0">
                <a:solidFill>
                  <a:schemeClr val="tx1"/>
                </a:solidFill>
              </a:rPr>
              <a:t>evaluación con el ECS </a:t>
            </a:r>
            <a:r>
              <a:rPr lang="es-MX" sz="2200" dirty="0">
                <a:solidFill>
                  <a:schemeClr val="tx1"/>
                </a:solidFill>
              </a:rPr>
              <a:t>y a reuniones de capacitación, cuando el </a:t>
            </a:r>
            <a:r>
              <a:rPr lang="es-MX" sz="2200" dirty="0" smtClean="0">
                <a:solidFill>
                  <a:schemeClr val="tx1"/>
                </a:solidFill>
              </a:rPr>
              <a:t>ECD </a:t>
            </a:r>
            <a:r>
              <a:rPr lang="es-MX" sz="2200" dirty="0">
                <a:solidFill>
                  <a:schemeClr val="tx1"/>
                </a:solidFill>
              </a:rPr>
              <a:t>le convoque.</a:t>
            </a:r>
          </a:p>
          <a:p>
            <a:pPr algn="just">
              <a:buClrTx/>
              <a:buFont typeface="Arial" panose="020B0604020202020204" pitchFamily="34" charset="0"/>
              <a:buChar char="•"/>
            </a:pPr>
            <a:r>
              <a:rPr lang="es-MX" sz="2200" b="1" dirty="0">
                <a:solidFill>
                  <a:schemeClr val="tx1"/>
                </a:solidFill>
              </a:rPr>
              <a:t>Vigilar</a:t>
            </a:r>
            <a:r>
              <a:rPr lang="es-MX" sz="2200" dirty="0">
                <a:solidFill>
                  <a:schemeClr val="tx1"/>
                </a:solidFill>
              </a:rPr>
              <a:t> la integridad y la seguridad de la </a:t>
            </a:r>
            <a:r>
              <a:rPr lang="es-MX" sz="2200" dirty="0" smtClean="0">
                <a:solidFill>
                  <a:schemeClr val="tx1"/>
                </a:solidFill>
              </a:rPr>
              <a:t>BDS generando </a:t>
            </a:r>
            <a:r>
              <a:rPr lang="es-MX" sz="2200" dirty="0">
                <a:solidFill>
                  <a:schemeClr val="tx1"/>
                </a:solidFill>
              </a:rPr>
              <a:t>los respaldos que sean necesarios. </a:t>
            </a:r>
          </a:p>
          <a:p>
            <a:pPr algn="just">
              <a:buClrTx/>
              <a:buFont typeface="Arial" panose="020B0604020202020204" pitchFamily="34" charset="0"/>
              <a:buChar char="•"/>
            </a:pPr>
            <a:r>
              <a:rPr lang="es-ES_tradnl" sz="2200" b="1" dirty="0">
                <a:solidFill>
                  <a:schemeClr val="tx1"/>
                </a:solidFill>
              </a:rPr>
              <a:t>Ejecutar</a:t>
            </a:r>
            <a:r>
              <a:rPr lang="es-ES_tradnl" sz="2200" dirty="0">
                <a:solidFill>
                  <a:schemeClr val="tx1"/>
                </a:solidFill>
              </a:rPr>
              <a:t> los programas y estrategias, indicados por el matrimonio </a:t>
            </a:r>
            <a:r>
              <a:rPr lang="es-ES_tradnl" sz="2200" dirty="0" smtClean="0">
                <a:solidFill>
                  <a:schemeClr val="tx1"/>
                </a:solidFill>
              </a:rPr>
              <a:t>Secretario de Sector, </a:t>
            </a:r>
            <a:r>
              <a:rPr lang="es-ES_tradnl" sz="2200" dirty="0">
                <a:solidFill>
                  <a:schemeClr val="tx1"/>
                </a:solidFill>
              </a:rPr>
              <a:t>quien es el responsable del servicio.</a:t>
            </a:r>
            <a:endParaRPr lang="es-MX" sz="2200" dirty="0">
              <a:solidFill>
                <a:schemeClr val="tx1"/>
              </a:solidFill>
            </a:endParaRPr>
          </a:p>
          <a:p>
            <a:pPr algn="just"/>
            <a:endParaRPr lang="es-MX" sz="2200" dirty="0">
              <a:solidFill>
                <a:schemeClr val="tx1"/>
              </a:solidFill>
            </a:endParaRPr>
          </a:p>
        </p:txBody>
      </p:sp>
      <p:sp>
        <p:nvSpPr>
          <p:cNvPr id="4" name="Título 2"/>
          <p:cNvSpPr txBox="1">
            <a:spLocks/>
          </p:cNvSpPr>
          <p:nvPr/>
        </p:nvSpPr>
        <p:spPr>
          <a:xfrm>
            <a:off x="572122" y="87986"/>
            <a:ext cx="3072781" cy="7333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600" b="1" dirty="0" smtClean="0"/>
              <a:t>Funciones:</a:t>
            </a:r>
            <a:endParaRPr lang="es-MX" sz="3600" b="1" dirty="0"/>
          </a:p>
        </p:txBody>
      </p:sp>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2454622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3"/>
          <p:cNvSpPr>
            <a:spLocks noGrp="1"/>
          </p:cNvSpPr>
          <p:nvPr>
            <p:ph idx="1"/>
          </p:nvPr>
        </p:nvSpPr>
        <p:spPr>
          <a:xfrm>
            <a:off x="654822" y="2566321"/>
            <a:ext cx="7784869" cy="3123356"/>
          </a:xfrm>
        </p:spPr>
        <p:txBody>
          <a:bodyPr>
            <a:noAutofit/>
          </a:bodyPr>
          <a:lstStyle/>
          <a:p>
            <a:pPr algn="just">
              <a:buClrTx/>
              <a:buFont typeface="Arial" panose="020B0604020202020204" pitchFamily="34" charset="0"/>
              <a:buChar char="•"/>
            </a:pPr>
            <a:r>
              <a:rPr lang="es-MX" sz="2400" b="1" dirty="0">
                <a:solidFill>
                  <a:schemeClr val="tx1"/>
                </a:solidFill>
              </a:rPr>
              <a:t>Curso  de Capacitación Integral Progresiva  módulos I y II</a:t>
            </a:r>
            <a:r>
              <a:rPr lang="es-MX" sz="2400" dirty="0">
                <a:solidFill>
                  <a:schemeClr val="tx1"/>
                </a:solidFill>
              </a:rPr>
              <a:t>.</a:t>
            </a:r>
          </a:p>
          <a:p>
            <a:pPr lvl="0" algn="just">
              <a:buClrTx/>
              <a:buFont typeface="Arial" panose="020B0604020202020204" pitchFamily="34" charset="0"/>
              <a:buChar char="•"/>
            </a:pPr>
            <a:r>
              <a:rPr lang="es-MX" sz="2400" dirty="0" smtClean="0">
                <a:solidFill>
                  <a:schemeClr val="tx1"/>
                </a:solidFill>
              </a:rPr>
              <a:t>Haber </a:t>
            </a:r>
            <a:r>
              <a:rPr lang="es-MX" sz="2400" dirty="0">
                <a:solidFill>
                  <a:schemeClr val="tx1"/>
                </a:solidFill>
              </a:rPr>
              <a:t>vivido el Kerigma y el Encuentro </a:t>
            </a:r>
            <a:r>
              <a:rPr lang="es-MX" sz="2400" dirty="0" smtClean="0">
                <a:solidFill>
                  <a:schemeClr val="tx1"/>
                </a:solidFill>
              </a:rPr>
              <a:t>Conyugal.</a:t>
            </a:r>
            <a:endParaRPr lang="es-MX" sz="2400" dirty="0">
              <a:solidFill>
                <a:schemeClr val="tx1"/>
              </a:solidFill>
            </a:endParaRPr>
          </a:p>
          <a:p>
            <a:pPr lvl="0" algn="just">
              <a:buClrTx/>
              <a:buFont typeface="Arial" panose="020B0604020202020204" pitchFamily="34" charset="0"/>
              <a:buChar char="•"/>
            </a:pPr>
            <a:r>
              <a:rPr lang="es-MX" sz="2400" dirty="0" smtClean="0">
                <a:solidFill>
                  <a:schemeClr val="tx1"/>
                </a:solidFill>
              </a:rPr>
              <a:t>Facilidad </a:t>
            </a:r>
            <a:r>
              <a:rPr lang="es-MX" sz="2400" dirty="0">
                <a:solidFill>
                  <a:schemeClr val="tx1"/>
                </a:solidFill>
              </a:rPr>
              <a:t>de uso de computadora, Office y Correo electrónico.</a:t>
            </a:r>
          </a:p>
          <a:p>
            <a:pPr lvl="0" algn="just">
              <a:buClrTx/>
              <a:buFont typeface="Arial" panose="020B0604020202020204" pitchFamily="34" charset="0"/>
              <a:buChar char="•"/>
            </a:pPr>
            <a:r>
              <a:rPr lang="es-MX" sz="2400" dirty="0">
                <a:solidFill>
                  <a:schemeClr val="tx1"/>
                </a:solidFill>
              </a:rPr>
              <a:t>Haber  recibido capacitación sobre su servicio específico. </a:t>
            </a:r>
          </a:p>
          <a:p>
            <a:pPr algn="just">
              <a:buClrTx/>
              <a:buFont typeface="Arial" panose="020B0604020202020204" pitchFamily="34" charset="0"/>
              <a:buChar char="•"/>
            </a:pPr>
            <a:r>
              <a:rPr lang="es-MX" sz="2400" dirty="0">
                <a:solidFill>
                  <a:schemeClr val="tx1"/>
                </a:solidFill>
              </a:rPr>
              <a:t>Mantener la vivencia de las seis exigencias básicas del MFC.</a:t>
            </a:r>
          </a:p>
        </p:txBody>
      </p:sp>
      <p:sp>
        <p:nvSpPr>
          <p:cNvPr id="4" name="Título 2"/>
          <p:cNvSpPr txBox="1">
            <a:spLocks/>
          </p:cNvSpPr>
          <p:nvPr/>
        </p:nvSpPr>
        <p:spPr>
          <a:xfrm>
            <a:off x="3188188" y="211937"/>
            <a:ext cx="3072781" cy="7333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600" b="1" dirty="0" smtClean="0"/>
              <a:t>Requisitos:</a:t>
            </a:r>
            <a:endParaRPr lang="es-MX" sz="3600" b="1"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40" y="521045"/>
            <a:ext cx="2170650" cy="1625892"/>
          </a:xfrm>
          <a:prstGeom prst="rect">
            <a:avLst/>
          </a:prstGeom>
        </p:spPr>
      </p:pic>
      <p:sp>
        <p:nvSpPr>
          <p:cNvPr id="7"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3662473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1 Título"/>
          <p:cNvSpPr txBox="1">
            <a:spLocks/>
          </p:cNvSpPr>
          <p:nvPr/>
        </p:nvSpPr>
        <p:spPr>
          <a:xfrm>
            <a:off x="1440005" y="110836"/>
            <a:ext cx="6248400" cy="8104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smtClean="0"/>
              <a:t>Recomendaciones para el Equipo Coordinador Diocesano:</a:t>
            </a:r>
            <a:endParaRPr lang="es-MX" sz="2800" b="1" dirty="0"/>
          </a:p>
        </p:txBody>
      </p:sp>
      <p:sp>
        <p:nvSpPr>
          <p:cNvPr id="10" name="Marcador de contenido 3"/>
          <p:cNvSpPr txBox="1">
            <a:spLocks/>
          </p:cNvSpPr>
          <p:nvPr/>
        </p:nvSpPr>
        <p:spPr>
          <a:xfrm>
            <a:off x="672512" y="1362607"/>
            <a:ext cx="7488382" cy="46551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algn="just">
              <a:buClrTx/>
              <a:buFont typeface="+mj-lt"/>
              <a:buAutoNum type="arabicPeriod"/>
            </a:pPr>
            <a:r>
              <a:rPr lang="es-MX" sz="2100" b="1" dirty="0" smtClean="0">
                <a:solidFill>
                  <a:schemeClr val="tx1"/>
                </a:solidFill>
              </a:rPr>
              <a:t>Promover</a:t>
            </a:r>
            <a:r>
              <a:rPr lang="es-MX" sz="2100" dirty="0" smtClean="0">
                <a:solidFill>
                  <a:schemeClr val="tx1"/>
                </a:solidFill>
              </a:rPr>
              <a:t> el autoestudio y capacitación del ECS utilizando, como herramienta auxiliar, los videos-tutoriales.</a:t>
            </a:r>
          </a:p>
          <a:p>
            <a:pPr marL="514350" indent="-514350" algn="just">
              <a:buClrTx/>
              <a:buFont typeface="+mj-lt"/>
              <a:buAutoNum type="arabicPeriod"/>
            </a:pPr>
            <a:r>
              <a:rPr lang="es-MX" sz="2100" b="1" dirty="0" smtClean="0">
                <a:solidFill>
                  <a:schemeClr val="tx1"/>
                </a:solidFill>
              </a:rPr>
              <a:t>Registrar</a:t>
            </a:r>
            <a:r>
              <a:rPr lang="es-MX" sz="2100" dirty="0" smtClean="0">
                <a:solidFill>
                  <a:schemeClr val="tx1"/>
                </a:solidFill>
              </a:rPr>
              <a:t> información en la BDW para que permita el adecuado monitoreo de nuestro quehacer en el MFC.</a:t>
            </a:r>
          </a:p>
          <a:p>
            <a:pPr marL="514350" indent="-514350" algn="just">
              <a:buClrTx/>
              <a:buFont typeface="+mj-lt"/>
              <a:buAutoNum type="arabicPeriod"/>
            </a:pPr>
            <a:r>
              <a:rPr lang="es-MX" sz="2100" b="1" dirty="0" smtClean="0">
                <a:solidFill>
                  <a:schemeClr val="tx1"/>
                </a:solidFill>
              </a:rPr>
              <a:t>Monitorear</a:t>
            </a:r>
            <a:r>
              <a:rPr lang="es-MX" sz="2100" dirty="0" smtClean="0">
                <a:solidFill>
                  <a:schemeClr val="tx1"/>
                </a:solidFill>
              </a:rPr>
              <a:t> el CBF en todos sus ámbitos a través del seguimiento de las evaluaciones S-05 en la BDW.</a:t>
            </a:r>
          </a:p>
          <a:p>
            <a:pPr marL="514350" indent="-514350" algn="just">
              <a:buClrTx/>
              <a:buFont typeface="+mj-lt"/>
              <a:buAutoNum type="arabicPeriod"/>
            </a:pPr>
            <a:r>
              <a:rPr lang="es-MX" sz="2100" b="1" dirty="0" smtClean="0">
                <a:solidFill>
                  <a:schemeClr val="tx1"/>
                </a:solidFill>
              </a:rPr>
              <a:t>Aprovechar</a:t>
            </a:r>
            <a:r>
              <a:rPr lang="es-MX" sz="2100" dirty="0" smtClean="0">
                <a:solidFill>
                  <a:schemeClr val="tx1"/>
                </a:solidFill>
              </a:rPr>
              <a:t> el sistema BDW para generar, consultar y enviar las actas de reunión diocesanas y de sector.</a:t>
            </a:r>
          </a:p>
          <a:p>
            <a:pPr marL="514350" indent="-514350" algn="just">
              <a:buClrTx/>
              <a:buFont typeface="+mj-lt"/>
              <a:buAutoNum type="arabicPeriod"/>
            </a:pPr>
            <a:r>
              <a:rPr lang="es-MX" sz="2100" b="1" dirty="0" smtClean="0">
                <a:solidFill>
                  <a:schemeClr val="tx1"/>
                </a:solidFill>
              </a:rPr>
              <a:t>Asegurar</a:t>
            </a:r>
            <a:r>
              <a:rPr lang="es-MX" sz="2100" dirty="0" smtClean="0">
                <a:solidFill>
                  <a:schemeClr val="tx1"/>
                </a:solidFill>
              </a:rPr>
              <a:t> que la BDW refleje la realidad de la diócesis en cuanto a membresía, capacitaciones y momentos fuertes</a:t>
            </a:r>
            <a:r>
              <a:rPr lang="es-MX" sz="2100" dirty="0" smtClean="0">
                <a:solidFill>
                  <a:srgbClr val="FF0000"/>
                </a:solidFill>
              </a:rPr>
              <a:t>.</a:t>
            </a:r>
          </a:p>
          <a:p>
            <a:pPr marL="514350" indent="-514350" algn="just">
              <a:buClrTx/>
              <a:buFont typeface="+mj-lt"/>
              <a:buAutoNum type="arabicPeriod"/>
            </a:pPr>
            <a:r>
              <a:rPr lang="es-MX" sz="2100" b="1" dirty="0" smtClean="0">
                <a:solidFill>
                  <a:schemeClr val="tx1"/>
                </a:solidFill>
              </a:rPr>
              <a:t>Obtener</a:t>
            </a:r>
            <a:r>
              <a:rPr lang="es-MX" sz="2100" dirty="0" smtClean="0">
                <a:solidFill>
                  <a:schemeClr val="tx1"/>
                </a:solidFill>
              </a:rPr>
              <a:t>, de los reportes del sistema BDW, la </a:t>
            </a:r>
            <a:r>
              <a:rPr lang="es-MX" sz="2100" b="1" dirty="0" smtClean="0">
                <a:solidFill>
                  <a:schemeClr val="tx1"/>
                </a:solidFill>
              </a:rPr>
              <a:t>información</a:t>
            </a:r>
            <a:r>
              <a:rPr lang="es-MX" sz="2100" dirty="0" smtClean="0">
                <a:solidFill>
                  <a:schemeClr val="tx1"/>
                </a:solidFill>
              </a:rPr>
              <a:t> necesaria para los tableros de indicadores (no información paralela).</a:t>
            </a:r>
          </a:p>
          <a:p>
            <a:pPr marL="514350" indent="-514350" algn="just">
              <a:buClrTx/>
              <a:buFont typeface="+mj-lt"/>
              <a:buAutoNum type="arabicPeriod"/>
            </a:pPr>
            <a:endParaRPr lang="es-MX" sz="2100" dirty="0" smtClean="0">
              <a:solidFill>
                <a:schemeClr val="tx1"/>
              </a:solidFill>
            </a:endParaRPr>
          </a:p>
          <a:p>
            <a:pPr marL="514350" indent="-514350" algn="just">
              <a:buClrTx/>
              <a:buFont typeface="+mj-lt"/>
              <a:buAutoNum type="arabicPeriod"/>
            </a:pPr>
            <a:endParaRPr lang="es-MX" sz="2100" dirty="0" smtClean="0">
              <a:solidFill>
                <a:schemeClr val="tx1"/>
              </a:solidFill>
            </a:endParaRPr>
          </a:p>
          <a:p>
            <a:pPr marL="514350" indent="-514350" algn="just">
              <a:buClrTx/>
              <a:buFont typeface="+mj-lt"/>
              <a:buAutoNum type="arabicPeriod"/>
            </a:pPr>
            <a:endParaRPr lang="es-MX" sz="2100" dirty="0" smtClean="0">
              <a:solidFill>
                <a:schemeClr val="tx1"/>
              </a:solidFill>
            </a:endParaRPr>
          </a:p>
        </p:txBody>
      </p:sp>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3759021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3"/>
          <p:cNvSpPr txBox="1">
            <a:spLocks/>
          </p:cNvSpPr>
          <p:nvPr/>
        </p:nvSpPr>
        <p:spPr>
          <a:xfrm>
            <a:off x="622776" y="1260143"/>
            <a:ext cx="7744691" cy="50057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algn="just">
              <a:buClrTx/>
              <a:buFont typeface="+mj-lt"/>
              <a:buAutoNum type="arabicPeriod" startAt="7"/>
            </a:pPr>
            <a:r>
              <a:rPr lang="es-MX" sz="2100" dirty="0"/>
              <a:t>El Matrimonio de Apoyo en Base de Datos Diocesana deberá </a:t>
            </a:r>
            <a:r>
              <a:rPr lang="es-MX" sz="2100" b="1" dirty="0"/>
              <a:t>verificar</a:t>
            </a:r>
            <a:r>
              <a:rPr lang="es-MX" sz="2100" dirty="0"/>
              <a:t> el “ENLACE” entre el listado de sectores de matrimonios y sectores de jóvenes para una efectiva operación del sistema BDW-Juvenil.</a:t>
            </a:r>
            <a:endParaRPr lang="es-MX" sz="2100" dirty="0" smtClean="0">
              <a:solidFill>
                <a:schemeClr val="tx1"/>
              </a:solidFill>
            </a:endParaRPr>
          </a:p>
          <a:p>
            <a:pPr marL="514350" indent="-514350" algn="just">
              <a:buClrTx/>
              <a:buFont typeface="+mj-lt"/>
              <a:buAutoNum type="arabicPeriod" startAt="7"/>
            </a:pPr>
            <a:r>
              <a:rPr lang="es-MX" sz="2100" dirty="0"/>
              <a:t>El Matrimonio de Apoyo en Base de Datos Diocesana deberá </a:t>
            </a:r>
            <a:r>
              <a:rPr lang="es-MX" sz="2100" b="1" dirty="0"/>
              <a:t>verificar</a:t>
            </a:r>
            <a:r>
              <a:rPr lang="es-MX" sz="2100" dirty="0"/>
              <a:t> el </a:t>
            </a:r>
            <a:r>
              <a:rPr lang="es-MX" sz="2100" b="1" u="sng" dirty="0"/>
              <a:t>R</a:t>
            </a:r>
            <a:r>
              <a:rPr lang="es-MX" sz="2100" b="1" u="sng" dirty="0" smtClean="0"/>
              <a:t>esumen de </a:t>
            </a:r>
            <a:r>
              <a:rPr lang="es-MX" sz="2100" b="1" u="sng" dirty="0"/>
              <a:t>“Inconsistencias” </a:t>
            </a:r>
            <a:r>
              <a:rPr lang="es-MX" sz="2100" dirty="0" smtClean="0"/>
              <a:t>por sector.</a:t>
            </a:r>
          </a:p>
          <a:p>
            <a:pPr marL="514350" indent="-514350" algn="just">
              <a:buClrTx/>
              <a:buFont typeface="+mj-lt"/>
              <a:buAutoNum type="arabicPeriod" startAt="7"/>
            </a:pPr>
            <a:r>
              <a:rPr lang="es-MX" sz="2100" dirty="0"/>
              <a:t>El Matrimonio de Apoyo en Base de Datos Diocesana </a:t>
            </a:r>
            <a:r>
              <a:rPr lang="es-MX" sz="2100" dirty="0" smtClean="0"/>
              <a:t>deberá </a:t>
            </a:r>
            <a:r>
              <a:rPr lang="es-MX" sz="2100" b="1" dirty="0" smtClean="0"/>
              <a:t>dar</a:t>
            </a:r>
            <a:r>
              <a:rPr lang="es-MX" sz="2100" dirty="0" smtClean="0"/>
              <a:t> </a:t>
            </a:r>
            <a:r>
              <a:rPr lang="es-MX" sz="2100" b="1" dirty="0" smtClean="0"/>
              <a:t>apoyo </a:t>
            </a:r>
            <a:endParaRPr lang="es-MX" sz="2100" b="1" dirty="0" smtClean="0">
              <a:solidFill>
                <a:schemeClr val="tx1"/>
              </a:solidFill>
            </a:endParaRPr>
          </a:p>
          <a:p>
            <a:pPr marL="514350" indent="-514350" algn="just">
              <a:buClrTx/>
              <a:buFont typeface="+mj-lt"/>
              <a:buAutoNum type="arabicPeriod" startAt="7"/>
            </a:pPr>
            <a:r>
              <a:rPr lang="es-MX" sz="2100" dirty="0" smtClean="0">
                <a:solidFill>
                  <a:schemeClr val="tx1"/>
                </a:solidFill>
              </a:rPr>
              <a:t>Hacer </a:t>
            </a:r>
            <a:r>
              <a:rPr lang="es-MX" sz="2100" b="1" dirty="0" smtClean="0">
                <a:solidFill>
                  <a:schemeClr val="tx1"/>
                </a:solidFill>
              </a:rPr>
              <a:t>SINERGIA </a:t>
            </a:r>
            <a:r>
              <a:rPr lang="es-MX" sz="2100" dirty="0" smtClean="0">
                <a:solidFill>
                  <a:schemeClr val="tx1"/>
                </a:solidFill>
              </a:rPr>
              <a:t>durante el registro de membresía (formato S02) en todos sus ámbitos</a:t>
            </a:r>
            <a:r>
              <a:rPr lang="es-MX" sz="2100" b="1" dirty="0" smtClean="0">
                <a:solidFill>
                  <a:schemeClr val="tx1"/>
                </a:solidFill>
              </a:rPr>
              <a:t> </a:t>
            </a:r>
            <a:r>
              <a:rPr lang="es-MX" sz="2100" dirty="0" smtClean="0">
                <a:solidFill>
                  <a:schemeClr val="tx1"/>
                </a:solidFill>
              </a:rPr>
              <a:t>(VER MATRIZ DE ROLES).</a:t>
            </a:r>
          </a:p>
          <a:p>
            <a:pPr marL="514350" indent="-514350" algn="just">
              <a:buClrTx/>
              <a:buFont typeface="+mj-lt"/>
              <a:buAutoNum type="arabicPeriod" startAt="7"/>
            </a:pPr>
            <a:r>
              <a:rPr lang="es-MX" sz="2100" b="1" dirty="0" smtClean="0">
                <a:solidFill>
                  <a:schemeClr val="tx1"/>
                </a:solidFill>
              </a:rPr>
              <a:t>Monitorear</a:t>
            </a:r>
            <a:r>
              <a:rPr lang="es-MX" sz="2100" dirty="0" smtClean="0">
                <a:solidFill>
                  <a:schemeClr val="tx1"/>
                </a:solidFill>
              </a:rPr>
              <a:t> la bitácora de acceso al sistema con la finalidad de dar seguimiento a usuarios de sus sectores.</a:t>
            </a:r>
          </a:p>
          <a:p>
            <a:pPr marL="514350" indent="-514350" algn="just">
              <a:buClrTx/>
              <a:buFont typeface="+mj-lt"/>
              <a:buAutoNum type="arabicPeriod" startAt="7"/>
            </a:pPr>
            <a:r>
              <a:rPr lang="es-MX" sz="2100" dirty="0" smtClean="0">
                <a:solidFill>
                  <a:schemeClr val="tx1"/>
                </a:solidFill>
              </a:rPr>
              <a:t>Considerar que al ingresar al sistema de BDW se tiene la posibilidad de acceder a 3 bases de datos.</a:t>
            </a:r>
          </a:p>
          <a:p>
            <a:pPr marL="514350" indent="-514350" algn="just">
              <a:buClrTx/>
              <a:buFont typeface="+mj-lt"/>
              <a:buAutoNum type="arabicPeriod" startAt="7"/>
            </a:pPr>
            <a:endParaRPr lang="es-MX" sz="2100" dirty="0" smtClean="0">
              <a:solidFill>
                <a:schemeClr val="tx1"/>
              </a:solidFill>
            </a:endParaRPr>
          </a:p>
          <a:p>
            <a:pPr marL="514350" indent="-514350" algn="just">
              <a:buClrTx/>
              <a:buFont typeface="+mj-lt"/>
              <a:buAutoNum type="arabicPeriod" startAt="7"/>
            </a:pPr>
            <a:endParaRPr lang="es-MX" sz="2100" dirty="0" smtClean="0">
              <a:solidFill>
                <a:schemeClr val="tx1"/>
              </a:solidFill>
            </a:endParaRPr>
          </a:p>
          <a:p>
            <a:pPr marL="514350" indent="-514350" algn="just">
              <a:buClrTx/>
              <a:buFont typeface="+mj-lt"/>
              <a:buAutoNum type="arabicPeriod" startAt="7"/>
            </a:pPr>
            <a:endParaRPr lang="es-MX" sz="2100" dirty="0" smtClean="0">
              <a:solidFill>
                <a:schemeClr val="tx1"/>
              </a:solidFill>
            </a:endParaRPr>
          </a:p>
          <a:p>
            <a:pPr marL="514350" indent="-514350" algn="just">
              <a:buClrTx/>
              <a:buFont typeface="+mj-lt"/>
              <a:buAutoNum type="arabicPeriod" startAt="7"/>
            </a:pPr>
            <a:endParaRPr lang="es-MX" sz="2100" dirty="0" smtClean="0">
              <a:solidFill>
                <a:schemeClr val="tx1"/>
              </a:solidFill>
            </a:endParaRPr>
          </a:p>
          <a:p>
            <a:pPr marL="514350" indent="-514350" algn="just">
              <a:buClrTx/>
              <a:buFont typeface="+mj-lt"/>
              <a:buAutoNum type="arabicPeriod" startAt="7"/>
            </a:pPr>
            <a:endParaRPr lang="es-MX" sz="2100" dirty="0" smtClean="0">
              <a:solidFill>
                <a:schemeClr val="tx1"/>
              </a:solidFill>
            </a:endParaRPr>
          </a:p>
          <a:p>
            <a:pPr marL="514350" indent="-514350" algn="just">
              <a:buClrTx/>
              <a:buFont typeface="+mj-lt"/>
              <a:buAutoNum type="arabicPeriod" startAt="7"/>
            </a:pPr>
            <a:endParaRPr lang="es-MX" sz="2100" dirty="0" smtClean="0">
              <a:solidFill>
                <a:schemeClr val="tx1"/>
              </a:solidFill>
            </a:endParaRPr>
          </a:p>
        </p:txBody>
      </p:sp>
      <p:sp>
        <p:nvSpPr>
          <p:cNvPr id="4" name="1 Título"/>
          <p:cNvSpPr txBox="1">
            <a:spLocks/>
          </p:cNvSpPr>
          <p:nvPr/>
        </p:nvSpPr>
        <p:spPr>
          <a:xfrm>
            <a:off x="1370922" y="209523"/>
            <a:ext cx="6248400" cy="8104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smtClean="0"/>
              <a:t>Recomendaciones para el Equipo Coordinador Diocesano:</a:t>
            </a:r>
            <a:endParaRPr lang="es-MX" sz="2800" b="1" dirty="0"/>
          </a:p>
        </p:txBody>
      </p:sp>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621506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1 Título"/>
          <p:cNvSpPr txBox="1">
            <a:spLocks/>
          </p:cNvSpPr>
          <p:nvPr/>
        </p:nvSpPr>
        <p:spPr>
          <a:xfrm>
            <a:off x="1440005" y="193509"/>
            <a:ext cx="6248400" cy="8104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smtClean="0">
                <a:hlinkClick r:id="rId3" action="ppaction://hlinkfile"/>
              </a:rPr>
              <a:t>ESTRATEGIAS </a:t>
            </a:r>
            <a:r>
              <a:rPr lang="es-MX" sz="2800" b="1" dirty="0" smtClean="0"/>
              <a:t>Y LINEAS DE ACCION</a:t>
            </a:r>
          </a:p>
          <a:p>
            <a:r>
              <a:rPr lang="es-MX" sz="2800" b="1" dirty="0" smtClean="0"/>
              <a:t>(Programa de Actividades-PEN)</a:t>
            </a:r>
            <a:endParaRPr lang="es-MX" sz="2800" b="1" dirty="0"/>
          </a:p>
        </p:txBody>
      </p:sp>
      <p:sp>
        <p:nvSpPr>
          <p:cNvPr id="4"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2" name="Imagen 1"/>
          <p:cNvPicPr>
            <a:picLocks noChangeAspect="1"/>
          </p:cNvPicPr>
          <p:nvPr/>
        </p:nvPicPr>
        <p:blipFill rotWithShape="1">
          <a:blip r:embed="rId4"/>
          <a:srcRect t="31099" b="8957"/>
          <a:stretch/>
        </p:blipFill>
        <p:spPr>
          <a:xfrm>
            <a:off x="0" y="2573978"/>
            <a:ext cx="9126855" cy="3075885"/>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8723" y="1004000"/>
            <a:ext cx="2185277" cy="1569978"/>
          </a:xfrm>
          <a:prstGeom prst="rect">
            <a:avLst/>
          </a:prstGeom>
        </p:spPr>
      </p:pic>
    </p:spTree>
    <p:extLst>
      <p:ext uri="{BB962C8B-B14F-4D97-AF65-F5344CB8AC3E}">
        <p14:creationId xmlns:p14="http://schemas.microsoft.com/office/powerpoint/2010/main" val="956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4" name="1 Título"/>
          <p:cNvSpPr>
            <a:spLocks noGrp="1"/>
          </p:cNvSpPr>
          <p:nvPr>
            <p:ph type="title"/>
          </p:nvPr>
        </p:nvSpPr>
        <p:spPr>
          <a:xfrm>
            <a:off x="941241" y="126131"/>
            <a:ext cx="7245927" cy="1413166"/>
          </a:xfrm>
        </p:spPr>
        <p:txBody>
          <a:bodyPr>
            <a:noAutofit/>
          </a:bodyPr>
          <a:lstStyle/>
          <a:p>
            <a:r>
              <a:rPr lang="es-MX" sz="4400" b="1" dirty="0"/>
              <a:t>Matriz de </a:t>
            </a:r>
            <a:r>
              <a:rPr lang="es-MX" sz="4400" b="1" dirty="0">
                <a:hlinkClick r:id="rId3" action="ppaction://hlinkfile"/>
              </a:rPr>
              <a:t>Roles</a:t>
            </a:r>
            <a:r>
              <a:rPr lang="es-MX" sz="4400" b="1" dirty="0"/>
              <a:t> </a:t>
            </a:r>
            <a:r>
              <a:rPr lang="es-MX" sz="4400" b="1" dirty="0" smtClean="0"/>
              <a:t>respecto a las Actividades </a:t>
            </a:r>
            <a:r>
              <a:rPr lang="es-MX" sz="4400" b="1" dirty="0"/>
              <a:t>en </a:t>
            </a:r>
            <a:r>
              <a:rPr lang="es-MX" sz="4400" b="1" dirty="0" err="1" smtClean="0"/>
              <a:t>BDWeb</a:t>
            </a:r>
            <a:endParaRPr lang="es-MX" sz="4400" b="1" dirty="0"/>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454" y="1912027"/>
            <a:ext cx="5905500" cy="3333750"/>
          </a:xfrm>
          <a:prstGeom prst="rect">
            <a:avLst/>
          </a:prstGeom>
        </p:spPr>
      </p:pic>
    </p:spTree>
    <p:extLst>
      <p:ext uri="{BB962C8B-B14F-4D97-AF65-F5344CB8AC3E}">
        <p14:creationId xmlns:p14="http://schemas.microsoft.com/office/powerpoint/2010/main" val="1741399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a:spLocks noGrp="1"/>
          </p:cNvSpPr>
          <p:nvPr>
            <p:ph type="title"/>
          </p:nvPr>
        </p:nvSpPr>
        <p:spPr>
          <a:xfrm>
            <a:off x="3918730" y="0"/>
            <a:ext cx="5209681" cy="1143000"/>
          </a:xfrm>
        </p:spPr>
        <p:txBody>
          <a:bodyPr>
            <a:noAutofit/>
          </a:bodyPr>
          <a:lstStyle/>
          <a:p>
            <a:pPr algn="r"/>
            <a:r>
              <a:rPr lang="es-MX" sz="3600" b="1" dirty="0" smtClean="0"/>
              <a:t>Características Operativas del sistema BDW</a:t>
            </a:r>
            <a:endParaRPr lang="es-MX" sz="3600" b="1" dirty="0"/>
          </a:p>
        </p:txBody>
      </p:sp>
      <p:pic>
        <p:nvPicPr>
          <p:cNvPr id="8" name="Imagen 7"/>
          <p:cNvPicPr>
            <a:picLocks noChangeAspect="1"/>
          </p:cNvPicPr>
          <p:nvPr/>
        </p:nvPicPr>
        <p:blipFill rotWithShape="1">
          <a:blip r:embed="rId3"/>
          <a:srcRect l="12402" t="6042" r="13339" b="6875"/>
          <a:stretch/>
        </p:blipFill>
        <p:spPr>
          <a:xfrm>
            <a:off x="0" y="999542"/>
            <a:ext cx="8107680" cy="5345442"/>
          </a:xfrm>
          <a:prstGeom prst="rect">
            <a:avLst/>
          </a:prstGeom>
        </p:spPr>
      </p:pic>
    </p:spTree>
    <p:extLst>
      <p:ext uri="{BB962C8B-B14F-4D97-AF65-F5344CB8AC3E}">
        <p14:creationId xmlns:p14="http://schemas.microsoft.com/office/powerpoint/2010/main" val="799404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a:spLocks noGrp="1"/>
          </p:cNvSpPr>
          <p:nvPr>
            <p:ph type="title"/>
          </p:nvPr>
        </p:nvSpPr>
        <p:spPr>
          <a:xfrm>
            <a:off x="3918730" y="48718"/>
            <a:ext cx="5209681" cy="1143000"/>
          </a:xfrm>
        </p:spPr>
        <p:txBody>
          <a:bodyPr>
            <a:noAutofit/>
          </a:bodyPr>
          <a:lstStyle/>
          <a:p>
            <a:pPr algn="r"/>
            <a:r>
              <a:rPr lang="es-MX" sz="3600" b="1" dirty="0" smtClean="0"/>
              <a:t>Características Operativas del sistema BDW</a:t>
            </a:r>
            <a:endParaRPr lang="es-MX" sz="3600" b="1" dirty="0"/>
          </a:p>
        </p:txBody>
      </p:sp>
      <p:graphicFrame>
        <p:nvGraphicFramePr>
          <p:cNvPr id="7" name="5 Diagrama"/>
          <p:cNvGraphicFramePr/>
          <p:nvPr>
            <p:extLst>
              <p:ext uri="{D42A27DB-BD31-4B8C-83A1-F6EECF244321}">
                <p14:modId xmlns:p14="http://schemas.microsoft.com/office/powerpoint/2010/main" val="4040026279"/>
              </p:ext>
            </p:extLst>
          </p:nvPr>
        </p:nvGraphicFramePr>
        <p:xfrm>
          <a:off x="0" y="996421"/>
          <a:ext cx="4281055" cy="5126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p:cNvPicPr>
            <a:picLocks noChangeAspect="1"/>
          </p:cNvPicPr>
          <p:nvPr/>
        </p:nvPicPr>
        <p:blipFill rotWithShape="1">
          <a:blip r:embed="rId8">
            <a:extLst>
              <a:ext uri="{28A0092B-C50C-407E-A947-70E740481C1C}">
                <a14:useLocalDpi xmlns:a14="http://schemas.microsoft.com/office/drawing/2010/main" val="0"/>
              </a:ext>
            </a:extLst>
          </a:blip>
          <a:srcRect l="22278" t="20083" r="23202" b="39028"/>
          <a:stretch/>
        </p:blipFill>
        <p:spPr>
          <a:xfrm>
            <a:off x="4408068" y="3026431"/>
            <a:ext cx="3461869" cy="1292760"/>
          </a:xfrm>
          <a:prstGeom prst="rect">
            <a:avLst/>
          </a:prstGeom>
          <a:ln>
            <a:solidFill>
              <a:schemeClr val="tx1"/>
            </a:solidFill>
          </a:ln>
        </p:spPr>
      </p:pic>
      <p:pic>
        <p:nvPicPr>
          <p:cNvPr id="10" name="Imagen 9"/>
          <p:cNvPicPr>
            <a:picLocks noChangeAspect="1"/>
          </p:cNvPicPr>
          <p:nvPr/>
        </p:nvPicPr>
        <p:blipFill rotWithShape="1">
          <a:blip r:embed="rId9">
            <a:extLst>
              <a:ext uri="{28A0092B-C50C-407E-A947-70E740481C1C}">
                <a14:useLocalDpi xmlns:a14="http://schemas.microsoft.com/office/drawing/2010/main" val="0"/>
              </a:ext>
            </a:extLst>
          </a:blip>
          <a:srcRect l="22295" t="20331" r="23115" b="38264"/>
          <a:stretch/>
        </p:blipFill>
        <p:spPr>
          <a:xfrm>
            <a:off x="4408067" y="1339771"/>
            <a:ext cx="3461870" cy="1318260"/>
          </a:xfrm>
          <a:prstGeom prst="rect">
            <a:avLst/>
          </a:prstGeom>
          <a:ln>
            <a:solidFill>
              <a:schemeClr val="tx1"/>
            </a:solidFill>
          </a:ln>
        </p:spPr>
      </p:pic>
      <p:pic>
        <p:nvPicPr>
          <p:cNvPr id="2" name="Imagen 1"/>
          <p:cNvPicPr>
            <a:picLocks noChangeAspect="1"/>
          </p:cNvPicPr>
          <p:nvPr/>
        </p:nvPicPr>
        <p:blipFill rotWithShape="1">
          <a:blip r:embed="rId10">
            <a:extLst>
              <a:ext uri="{28A0092B-C50C-407E-A947-70E740481C1C}">
                <a14:useLocalDpi xmlns:a14="http://schemas.microsoft.com/office/drawing/2010/main" val="0"/>
              </a:ext>
            </a:extLst>
          </a:blip>
          <a:srcRect l="21899" t="20000" r="24438" b="40375"/>
          <a:stretch/>
        </p:blipFill>
        <p:spPr>
          <a:xfrm>
            <a:off x="4408068" y="4696562"/>
            <a:ext cx="3460968" cy="1245688"/>
          </a:xfrm>
          <a:prstGeom prst="rect">
            <a:avLst/>
          </a:prstGeom>
          <a:ln>
            <a:solidFill>
              <a:schemeClr val="tx1"/>
            </a:solidFill>
          </a:ln>
        </p:spPr>
      </p:pic>
    </p:spTree>
    <p:extLst>
      <p:ext uri="{BB962C8B-B14F-4D97-AF65-F5344CB8AC3E}">
        <p14:creationId xmlns:p14="http://schemas.microsoft.com/office/powerpoint/2010/main" val="3184890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2" name="Rectángulo 1"/>
          <p:cNvSpPr/>
          <p:nvPr/>
        </p:nvSpPr>
        <p:spPr>
          <a:xfrm>
            <a:off x="0" y="123763"/>
            <a:ext cx="7200626" cy="6124754"/>
          </a:xfrm>
          <a:prstGeom prst="rect">
            <a:avLst/>
          </a:prstGeom>
        </p:spPr>
        <p:txBody>
          <a:bodyPr wrap="square">
            <a:spAutoFit/>
          </a:bodyPr>
          <a:lstStyle/>
          <a:p>
            <a:pPr algn="just"/>
            <a:r>
              <a:rPr lang="es-MX" sz="2800" b="1" dirty="0"/>
              <a:t>La grandeza de lo </a:t>
            </a:r>
            <a:r>
              <a:rPr lang="es-MX" sz="2800" b="1" dirty="0" smtClean="0"/>
              <a:t>sencillo……..</a:t>
            </a:r>
          </a:p>
          <a:p>
            <a:pPr algn="just"/>
            <a:r>
              <a:rPr lang="es-MX" sz="2800" i="1" dirty="0" smtClean="0"/>
              <a:t>El </a:t>
            </a:r>
            <a:r>
              <a:rPr lang="es-MX" sz="2800" i="1" dirty="0"/>
              <a:t>conocimiento debe ser puesto al servicio del </a:t>
            </a:r>
            <a:r>
              <a:rPr lang="es-MX" sz="2800" i="1" dirty="0" smtClean="0"/>
              <a:t>prójimo.</a:t>
            </a:r>
          </a:p>
          <a:p>
            <a:pPr algn="just"/>
            <a:endParaRPr lang="es-MX" sz="2800" i="1" dirty="0"/>
          </a:p>
          <a:p>
            <a:pPr algn="just"/>
            <a:r>
              <a:rPr lang="es-MX" sz="2800" b="1" dirty="0"/>
              <a:t>Una idea clara, enriquecida en sencillez e iluminada a la luz del EVANGELIO tiende a trascender en el tiempo, cumpliendo su misión de iluminar el conocimiento</a:t>
            </a:r>
            <a:r>
              <a:rPr lang="es-MX" sz="2800" dirty="0"/>
              <a:t> y guiar el entendimiento humano.</a:t>
            </a:r>
          </a:p>
          <a:p>
            <a:pPr algn="just"/>
            <a:r>
              <a:rPr lang="es-MX" sz="2800" b="1" dirty="0"/>
              <a:t>El conocimiento no es poder, el conocimiento es SERVICIO </a:t>
            </a:r>
            <a:r>
              <a:rPr lang="es-MX" sz="2800" dirty="0"/>
              <a:t>y en base a éste logra alcanzar su objetivo primario, ser luz en medio de la oscuridad y ser voz de los excluidos.</a:t>
            </a:r>
          </a:p>
          <a:p>
            <a:pPr algn="just"/>
            <a:endParaRPr lang="es-MX" sz="2800" i="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626" y="0"/>
            <a:ext cx="1905000" cy="1905000"/>
          </a:xfrm>
          <a:prstGeom prst="rect">
            <a:avLst/>
          </a:prstGeom>
        </p:spPr>
      </p:pic>
    </p:spTree>
    <p:extLst>
      <p:ext uri="{BB962C8B-B14F-4D97-AF65-F5344CB8AC3E}">
        <p14:creationId xmlns:p14="http://schemas.microsoft.com/office/powerpoint/2010/main" val="1262064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graphicFrame>
        <p:nvGraphicFramePr>
          <p:cNvPr id="8" name="5 Diagrama"/>
          <p:cNvGraphicFramePr/>
          <p:nvPr>
            <p:extLst>
              <p:ext uri="{D42A27DB-BD31-4B8C-83A1-F6EECF244321}">
                <p14:modId xmlns:p14="http://schemas.microsoft.com/office/powerpoint/2010/main" val="3789082735"/>
              </p:ext>
            </p:extLst>
          </p:nvPr>
        </p:nvGraphicFramePr>
        <p:xfrm>
          <a:off x="0" y="996421"/>
          <a:ext cx="4128655" cy="51411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1 Título"/>
          <p:cNvSpPr>
            <a:spLocks noGrp="1"/>
          </p:cNvSpPr>
          <p:nvPr>
            <p:ph type="title"/>
          </p:nvPr>
        </p:nvSpPr>
        <p:spPr>
          <a:xfrm>
            <a:off x="3918730" y="48718"/>
            <a:ext cx="5209681" cy="1143000"/>
          </a:xfrm>
        </p:spPr>
        <p:txBody>
          <a:bodyPr>
            <a:noAutofit/>
          </a:bodyPr>
          <a:lstStyle/>
          <a:p>
            <a:pPr algn="r"/>
            <a:r>
              <a:rPr lang="es-MX" sz="3600" b="1" dirty="0" smtClean="0"/>
              <a:t>Características Operativas del sistema BDW</a:t>
            </a:r>
            <a:endParaRPr lang="es-MX" sz="3600" b="1" dirty="0"/>
          </a:p>
        </p:txBody>
      </p:sp>
      <p:pic>
        <p:nvPicPr>
          <p:cNvPr id="13" name="Imagen 12"/>
          <p:cNvPicPr>
            <a:picLocks noChangeAspect="1"/>
          </p:cNvPicPr>
          <p:nvPr/>
        </p:nvPicPr>
        <p:blipFill rotWithShape="1">
          <a:blip r:embed="rId9">
            <a:extLst>
              <a:ext uri="{28A0092B-C50C-407E-A947-70E740481C1C}">
                <a14:useLocalDpi xmlns:a14="http://schemas.microsoft.com/office/drawing/2010/main" val="0"/>
              </a:ext>
            </a:extLst>
          </a:blip>
          <a:srcRect l="22278" t="20083" r="23202" b="39028"/>
          <a:stretch/>
        </p:blipFill>
        <p:spPr>
          <a:xfrm>
            <a:off x="4408068" y="3026431"/>
            <a:ext cx="3461869" cy="1292760"/>
          </a:xfrm>
          <a:prstGeom prst="rect">
            <a:avLst/>
          </a:prstGeom>
          <a:ln>
            <a:solidFill>
              <a:schemeClr val="tx1"/>
            </a:solidFill>
          </a:ln>
        </p:spPr>
      </p:pic>
      <p:pic>
        <p:nvPicPr>
          <p:cNvPr id="14" name="Imagen 13"/>
          <p:cNvPicPr>
            <a:picLocks noChangeAspect="1"/>
          </p:cNvPicPr>
          <p:nvPr/>
        </p:nvPicPr>
        <p:blipFill rotWithShape="1">
          <a:blip r:embed="rId10">
            <a:extLst>
              <a:ext uri="{28A0092B-C50C-407E-A947-70E740481C1C}">
                <a14:useLocalDpi xmlns:a14="http://schemas.microsoft.com/office/drawing/2010/main" val="0"/>
              </a:ext>
            </a:extLst>
          </a:blip>
          <a:srcRect l="22295" t="20331" r="23115" b="38264"/>
          <a:stretch/>
        </p:blipFill>
        <p:spPr>
          <a:xfrm>
            <a:off x="4408067" y="1339771"/>
            <a:ext cx="3461870" cy="1318260"/>
          </a:xfrm>
          <a:prstGeom prst="rect">
            <a:avLst/>
          </a:prstGeom>
          <a:ln>
            <a:solidFill>
              <a:schemeClr val="tx1"/>
            </a:solidFill>
          </a:ln>
        </p:spPr>
      </p:pic>
      <p:pic>
        <p:nvPicPr>
          <p:cNvPr id="15" name="Imagen 14"/>
          <p:cNvPicPr>
            <a:picLocks noChangeAspect="1"/>
          </p:cNvPicPr>
          <p:nvPr/>
        </p:nvPicPr>
        <p:blipFill rotWithShape="1">
          <a:blip r:embed="rId11">
            <a:extLst>
              <a:ext uri="{28A0092B-C50C-407E-A947-70E740481C1C}">
                <a14:useLocalDpi xmlns:a14="http://schemas.microsoft.com/office/drawing/2010/main" val="0"/>
              </a:ext>
            </a:extLst>
          </a:blip>
          <a:srcRect l="21899" t="20000" r="24438" b="40375"/>
          <a:stretch/>
        </p:blipFill>
        <p:spPr>
          <a:xfrm>
            <a:off x="4408068" y="4696562"/>
            <a:ext cx="3460968" cy="1245688"/>
          </a:xfrm>
          <a:prstGeom prst="rect">
            <a:avLst/>
          </a:prstGeom>
          <a:ln>
            <a:solidFill>
              <a:schemeClr val="tx1"/>
            </a:solidFill>
          </a:ln>
        </p:spPr>
      </p:pic>
    </p:spTree>
    <p:extLst>
      <p:ext uri="{BB962C8B-B14F-4D97-AF65-F5344CB8AC3E}">
        <p14:creationId xmlns:p14="http://schemas.microsoft.com/office/powerpoint/2010/main" val="23152762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Título 4"/>
          <p:cNvSpPr>
            <a:spLocks noGrp="1"/>
          </p:cNvSpPr>
          <p:nvPr>
            <p:ph type="title"/>
          </p:nvPr>
        </p:nvSpPr>
        <p:spPr>
          <a:xfrm>
            <a:off x="0" y="-25752"/>
            <a:ext cx="4204741" cy="654752"/>
          </a:xfrm>
        </p:spPr>
        <p:txBody>
          <a:bodyPr>
            <a:normAutofit/>
          </a:bodyPr>
          <a:lstStyle/>
          <a:p>
            <a:pPr algn="l"/>
            <a:r>
              <a:rPr lang="es-MX" sz="3600" dirty="0" smtClean="0"/>
              <a:t>Usuarios del Sistema</a:t>
            </a:r>
            <a:endParaRPr lang="es-MX" sz="3600" dirty="0"/>
          </a:p>
        </p:txBody>
      </p:sp>
      <p:sp>
        <p:nvSpPr>
          <p:cNvPr id="4" name="Rectángulo redondeado 3"/>
          <p:cNvSpPr/>
          <p:nvPr/>
        </p:nvSpPr>
        <p:spPr>
          <a:xfrm>
            <a:off x="7854845" y="0"/>
            <a:ext cx="1273566" cy="850212"/>
          </a:xfrm>
          <a:prstGeom prst="roundRect">
            <a:avLst>
              <a:gd name="adj" fmla="val 10000"/>
            </a:avLst>
          </a:prstGeom>
          <a:blipFill>
            <a:blip r:embed="rId3">
              <a:extLst>
                <a:ext uri="{28A0092B-C50C-407E-A947-70E740481C1C}">
                  <a14:useLocalDpi xmlns:a14="http://schemas.microsoft.com/office/drawing/2010/main" val="0"/>
                </a:ext>
              </a:extLst>
            </a:blip>
            <a:srcRect/>
            <a:stretch>
              <a:fillRect l="-21000" r="-2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6" name="Imagen 5"/>
          <p:cNvPicPr>
            <a:picLocks noChangeAspect="1"/>
          </p:cNvPicPr>
          <p:nvPr/>
        </p:nvPicPr>
        <p:blipFill rotWithShape="1">
          <a:blip r:embed="rId4"/>
          <a:srcRect l="19898" t="21936" r="49766" b="10195"/>
          <a:stretch/>
        </p:blipFill>
        <p:spPr>
          <a:xfrm>
            <a:off x="0" y="1221779"/>
            <a:ext cx="3947160" cy="4964697"/>
          </a:xfrm>
          <a:prstGeom prst="rect">
            <a:avLst/>
          </a:prstGeom>
          <a:ln w="12700">
            <a:solidFill>
              <a:schemeClr val="tx1"/>
            </a:solidFill>
          </a:ln>
        </p:spPr>
      </p:pic>
      <p:pic>
        <p:nvPicPr>
          <p:cNvPr id="7" name="Imagen 6"/>
          <p:cNvPicPr>
            <a:picLocks noChangeAspect="1"/>
          </p:cNvPicPr>
          <p:nvPr/>
        </p:nvPicPr>
        <p:blipFill rotWithShape="1">
          <a:blip r:embed="rId5"/>
          <a:srcRect l="19780" t="24792" r="50117" b="6250"/>
          <a:stretch/>
        </p:blipFill>
        <p:spPr>
          <a:xfrm>
            <a:off x="4204741" y="1212896"/>
            <a:ext cx="3916680" cy="5044440"/>
          </a:xfrm>
          <a:prstGeom prst="rect">
            <a:avLst/>
          </a:prstGeom>
          <a:ln w="12700">
            <a:solidFill>
              <a:schemeClr val="tx1"/>
            </a:solidFill>
          </a:ln>
        </p:spPr>
      </p:pic>
    </p:spTree>
    <p:extLst>
      <p:ext uri="{BB962C8B-B14F-4D97-AF65-F5344CB8AC3E}">
        <p14:creationId xmlns:p14="http://schemas.microsoft.com/office/powerpoint/2010/main" val="840087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Título 4"/>
          <p:cNvSpPr>
            <a:spLocks noGrp="1"/>
          </p:cNvSpPr>
          <p:nvPr>
            <p:ph type="title"/>
          </p:nvPr>
        </p:nvSpPr>
        <p:spPr>
          <a:xfrm>
            <a:off x="0" y="-25752"/>
            <a:ext cx="5501390" cy="654752"/>
          </a:xfrm>
        </p:spPr>
        <p:txBody>
          <a:bodyPr>
            <a:normAutofit/>
          </a:bodyPr>
          <a:lstStyle/>
          <a:p>
            <a:pPr algn="l"/>
            <a:r>
              <a:rPr lang="es-MX" sz="3600" dirty="0" smtClean="0"/>
              <a:t>Usuarios del Sistema Juvenil</a:t>
            </a:r>
            <a:endParaRPr lang="es-MX" sz="3600" dirty="0"/>
          </a:p>
        </p:txBody>
      </p:sp>
      <p:sp>
        <p:nvSpPr>
          <p:cNvPr id="4" name="Rectángulo redondeado 3"/>
          <p:cNvSpPr/>
          <p:nvPr/>
        </p:nvSpPr>
        <p:spPr>
          <a:xfrm>
            <a:off x="7854845" y="0"/>
            <a:ext cx="1273566" cy="850212"/>
          </a:xfrm>
          <a:prstGeom prst="roundRect">
            <a:avLst>
              <a:gd name="adj" fmla="val 10000"/>
            </a:avLst>
          </a:prstGeom>
          <a:blipFill>
            <a:blip r:embed="rId3">
              <a:extLst>
                <a:ext uri="{28A0092B-C50C-407E-A947-70E740481C1C}">
                  <a14:useLocalDpi xmlns:a14="http://schemas.microsoft.com/office/drawing/2010/main" val="0"/>
                </a:ext>
              </a:extLst>
            </a:blip>
            <a:srcRect/>
            <a:stretch>
              <a:fillRect l="-21000" r="-2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7" name="Imagen 6"/>
          <p:cNvPicPr>
            <a:picLocks noChangeAspect="1"/>
          </p:cNvPicPr>
          <p:nvPr/>
        </p:nvPicPr>
        <p:blipFill rotWithShape="1">
          <a:blip r:embed="rId4"/>
          <a:srcRect l="19780" t="21667" r="53045" b="28087"/>
          <a:stretch/>
        </p:blipFill>
        <p:spPr>
          <a:xfrm>
            <a:off x="289560" y="1963188"/>
            <a:ext cx="3535680" cy="3675612"/>
          </a:xfrm>
          <a:prstGeom prst="rect">
            <a:avLst/>
          </a:prstGeom>
          <a:ln w="12700">
            <a:solidFill>
              <a:schemeClr val="tx1"/>
            </a:solidFill>
          </a:ln>
        </p:spPr>
      </p:pic>
      <p:pic>
        <p:nvPicPr>
          <p:cNvPr id="8" name="Imagen 7"/>
          <p:cNvPicPr>
            <a:picLocks noChangeAspect="1"/>
          </p:cNvPicPr>
          <p:nvPr/>
        </p:nvPicPr>
        <p:blipFill rotWithShape="1">
          <a:blip r:embed="rId5"/>
          <a:srcRect l="19781" t="46250" r="52342" b="6874"/>
          <a:stretch/>
        </p:blipFill>
        <p:spPr>
          <a:xfrm>
            <a:off x="5070764" y="2086494"/>
            <a:ext cx="3627120" cy="3429000"/>
          </a:xfrm>
          <a:prstGeom prst="rect">
            <a:avLst/>
          </a:prstGeom>
          <a:ln w="12700">
            <a:solidFill>
              <a:schemeClr val="tx1"/>
            </a:solidFill>
          </a:ln>
        </p:spPr>
      </p:pic>
    </p:spTree>
    <p:extLst>
      <p:ext uri="{BB962C8B-B14F-4D97-AF65-F5344CB8AC3E}">
        <p14:creationId xmlns:p14="http://schemas.microsoft.com/office/powerpoint/2010/main" val="3646360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4" name="Rectángulo redondeado 3"/>
          <p:cNvSpPr/>
          <p:nvPr/>
        </p:nvSpPr>
        <p:spPr>
          <a:xfrm>
            <a:off x="7854845" y="0"/>
            <a:ext cx="1273566" cy="850212"/>
          </a:xfrm>
          <a:prstGeom prst="roundRect">
            <a:avLst>
              <a:gd name="adj" fmla="val 10000"/>
            </a:avLst>
          </a:prstGeom>
          <a:blipFill>
            <a:blip r:embed="rId3">
              <a:extLst>
                <a:ext uri="{28A0092B-C50C-407E-A947-70E740481C1C}">
                  <a14:useLocalDpi xmlns:a14="http://schemas.microsoft.com/office/drawing/2010/main" val="0"/>
                </a:ext>
              </a:extLst>
            </a:blip>
            <a:srcRect/>
            <a:stretch>
              <a:fillRect l="-21000" r="-2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6" name="Imagen 5"/>
          <p:cNvPicPr>
            <a:picLocks noChangeAspect="1"/>
          </p:cNvPicPr>
          <p:nvPr/>
        </p:nvPicPr>
        <p:blipFill rotWithShape="1">
          <a:blip r:embed="rId4"/>
          <a:srcRect l="19839" t="22048" r="54470" b="41979"/>
          <a:stretch/>
        </p:blipFill>
        <p:spPr>
          <a:xfrm>
            <a:off x="2230068" y="1588423"/>
            <a:ext cx="4968240" cy="3911168"/>
          </a:xfrm>
          <a:prstGeom prst="rect">
            <a:avLst/>
          </a:prstGeom>
          <a:ln w="12700">
            <a:solidFill>
              <a:schemeClr val="tx1"/>
            </a:solidFill>
          </a:ln>
        </p:spPr>
      </p:pic>
      <p:sp>
        <p:nvSpPr>
          <p:cNvPr id="7" name="Título 4"/>
          <p:cNvSpPr txBox="1">
            <a:spLocks/>
          </p:cNvSpPr>
          <p:nvPr/>
        </p:nvSpPr>
        <p:spPr>
          <a:xfrm>
            <a:off x="152400" y="126648"/>
            <a:ext cx="4991725" cy="654752"/>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3600" smtClean="0"/>
              <a:t>Usuarios del Sistema Mares</a:t>
            </a:r>
            <a:endParaRPr lang="es-MX" sz="3600" dirty="0"/>
          </a:p>
        </p:txBody>
      </p:sp>
      <p:sp>
        <p:nvSpPr>
          <p:cNvPr id="2" name="Título 1"/>
          <p:cNvSpPr>
            <a:spLocks noGrp="1"/>
          </p:cNvSpPr>
          <p:nvPr>
            <p:ph type="title"/>
          </p:nvPr>
        </p:nvSpPr>
        <p:spPr/>
        <p:txBody>
          <a:bodyPr/>
          <a:lstStyle/>
          <a:p>
            <a:endParaRPr lang="es-MX"/>
          </a:p>
        </p:txBody>
      </p:sp>
    </p:spTree>
    <p:extLst>
      <p:ext uri="{BB962C8B-B14F-4D97-AF65-F5344CB8AC3E}">
        <p14:creationId xmlns:p14="http://schemas.microsoft.com/office/powerpoint/2010/main" val="9553099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4" name="Rectángulo redondeado 3"/>
          <p:cNvSpPr/>
          <p:nvPr/>
        </p:nvSpPr>
        <p:spPr>
          <a:xfrm>
            <a:off x="7547548" y="115586"/>
            <a:ext cx="1596452" cy="1353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t="-18000" b="-1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5" name="Título 4"/>
          <p:cNvSpPr>
            <a:spLocks noGrp="1"/>
          </p:cNvSpPr>
          <p:nvPr>
            <p:ph type="title"/>
          </p:nvPr>
        </p:nvSpPr>
        <p:spPr>
          <a:xfrm>
            <a:off x="0" y="147732"/>
            <a:ext cx="6175948" cy="811637"/>
          </a:xfrm>
        </p:spPr>
        <p:txBody>
          <a:bodyPr>
            <a:normAutofit fontScale="90000"/>
          </a:bodyPr>
          <a:lstStyle/>
          <a:p>
            <a:pPr lvl="0" algn="l"/>
            <a:r>
              <a:rPr lang="es-MX" sz="3600" dirty="0"/>
              <a:t>Registro de asistencias a eventos por código “QR”.</a:t>
            </a:r>
            <a:endParaRPr lang="es-MX" sz="3600" b="1" dirty="0"/>
          </a:p>
        </p:txBody>
      </p:sp>
      <p:sp>
        <p:nvSpPr>
          <p:cNvPr id="6" name="Rectángulo 5"/>
          <p:cNvSpPr/>
          <p:nvPr/>
        </p:nvSpPr>
        <p:spPr>
          <a:xfrm>
            <a:off x="-7796" y="5448799"/>
            <a:ext cx="7698915" cy="954107"/>
          </a:xfrm>
          <a:prstGeom prst="rect">
            <a:avLst/>
          </a:prstGeom>
        </p:spPr>
        <p:txBody>
          <a:bodyPr wrap="square">
            <a:spAutoFit/>
          </a:bodyPr>
          <a:lstStyle/>
          <a:p>
            <a:pPr algn="just"/>
            <a:r>
              <a:rPr lang="es-MX" sz="1400" dirty="0"/>
              <a:t>Un </a:t>
            </a:r>
            <a:r>
              <a:rPr lang="es-MX" sz="1400" b="1" dirty="0"/>
              <a:t>código QR</a:t>
            </a:r>
            <a:r>
              <a:rPr lang="es-MX" sz="1400" dirty="0"/>
              <a:t> (del inglés Quick Response </a:t>
            </a:r>
            <a:r>
              <a:rPr lang="es-MX" sz="1400" dirty="0" err="1"/>
              <a:t>code</a:t>
            </a:r>
            <a:r>
              <a:rPr lang="es-MX" sz="1400" dirty="0"/>
              <a:t>, "</a:t>
            </a:r>
            <a:r>
              <a:rPr lang="es-MX" sz="1400" b="1" dirty="0"/>
              <a:t>código</a:t>
            </a:r>
            <a:r>
              <a:rPr lang="es-MX" sz="1400" dirty="0"/>
              <a:t> de respuesta rápida") es la evolución del </a:t>
            </a:r>
            <a:r>
              <a:rPr lang="es-MX" sz="1400" b="1" dirty="0"/>
              <a:t>código</a:t>
            </a:r>
            <a:r>
              <a:rPr lang="es-MX" sz="1400" dirty="0"/>
              <a:t> de barras. Es un módulo para almacenar información en una matriz de puntos o en un </a:t>
            </a:r>
            <a:r>
              <a:rPr lang="es-MX" sz="1400" b="1" dirty="0"/>
              <a:t>código</a:t>
            </a:r>
            <a:r>
              <a:rPr lang="es-MX" sz="1400" dirty="0"/>
              <a:t> de barras bidimensional. ... Presenta tres cuadrados en las esquinas que permiten detectar la posición del </a:t>
            </a:r>
            <a:r>
              <a:rPr lang="es-MX" sz="1400" b="1" dirty="0"/>
              <a:t>código</a:t>
            </a:r>
            <a:r>
              <a:rPr lang="es-MX" sz="1400" dirty="0"/>
              <a:t> al lector.</a:t>
            </a:r>
          </a:p>
        </p:txBody>
      </p:sp>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l="6251" r="19750"/>
          <a:stretch/>
        </p:blipFill>
        <p:spPr>
          <a:xfrm>
            <a:off x="189769" y="1613325"/>
            <a:ext cx="4193005" cy="3185695"/>
          </a:xfrm>
          <a:prstGeom prst="rect">
            <a:avLst/>
          </a:prstGeom>
        </p:spPr>
      </p:pic>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5750" r="20000"/>
          <a:stretch/>
        </p:blipFill>
        <p:spPr>
          <a:xfrm>
            <a:off x="4764110" y="1591002"/>
            <a:ext cx="4207170" cy="3185694"/>
          </a:xfrm>
          <a:prstGeom prst="rect">
            <a:avLst/>
          </a:prstGeom>
        </p:spPr>
      </p:pic>
    </p:spTree>
    <p:extLst>
      <p:ext uri="{BB962C8B-B14F-4D97-AF65-F5344CB8AC3E}">
        <p14:creationId xmlns:p14="http://schemas.microsoft.com/office/powerpoint/2010/main" val="1735051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4" name="Rectángulo redondeado 3"/>
          <p:cNvSpPr/>
          <p:nvPr/>
        </p:nvSpPr>
        <p:spPr>
          <a:xfrm>
            <a:off x="7547548" y="115586"/>
            <a:ext cx="1596452" cy="1353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t="-18000" b="-1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7" name="Imagen 6"/>
          <p:cNvPicPr>
            <a:picLocks noChangeAspect="1"/>
          </p:cNvPicPr>
          <p:nvPr/>
        </p:nvPicPr>
        <p:blipFill rotWithShape="1">
          <a:blip r:embed="rId4"/>
          <a:srcRect l="1332" t="12500" r="4143" b="8750"/>
          <a:stretch/>
        </p:blipFill>
        <p:spPr>
          <a:xfrm>
            <a:off x="472120" y="1694464"/>
            <a:ext cx="7589520" cy="3554942"/>
          </a:xfrm>
          <a:prstGeom prst="rect">
            <a:avLst/>
          </a:prstGeom>
        </p:spPr>
      </p:pic>
      <p:sp>
        <p:nvSpPr>
          <p:cNvPr id="8" name="CuadroTexto 7"/>
          <p:cNvSpPr txBox="1"/>
          <p:nvPr/>
        </p:nvSpPr>
        <p:spPr>
          <a:xfrm>
            <a:off x="615877" y="4136046"/>
            <a:ext cx="805907" cy="707886"/>
          </a:xfrm>
          <a:prstGeom prst="rect">
            <a:avLst/>
          </a:prstGeom>
          <a:noFill/>
        </p:spPr>
        <p:txBody>
          <a:bodyPr wrap="square" rtlCol="0">
            <a:spAutoFit/>
          </a:bodyPr>
          <a:lstStyle/>
          <a:p>
            <a:r>
              <a:rPr lang="es-MX" sz="4000" b="1" dirty="0" smtClean="0"/>
              <a:t>1</a:t>
            </a:r>
            <a:endParaRPr lang="es-MX" sz="4000" b="1" dirty="0"/>
          </a:p>
        </p:txBody>
      </p:sp>
      <p:cxnSp>
        <p:nvCxnSpPr>
          <p:cNvPr id="9" name="Conector recto de flecha 8"/>
          <p:cNvCxnSpPr/>
          <p:nvPr/>
        </p:nvCxnSpPr>
        <p:spPr>
          <a:xfrm flipV="1">
            <a:off x="1018831" y="3780447"/>
            <a:ext cx="1016000" cy="71119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6742357" y="5172366"/>
            <a:ext cx="805907" cy="707886"/>
          </a:xfrm>
          <a:prstGeom prst="rect">
            <a:avLst/>
          </a:prstGeom>
          <a:noFill/>
        </p:spPr>
        <p:txBody>
          <a:bodyPr wrap="square" rtlCol="0">
            <a:spAutoFit/>
          </a:bodyPr>
          <a:lstStyle/>
          <a:p>
            <a:r>
              <a:rPr lang="es-MX" sz="4000" b="1" dirty="0" smtClean="0"/>
              <a:t>1</a:t>
            </a:r>
            <a:endParaRPr lang="es-MX" sz="4000" b="1" dirty="0"/>
          </a:p>
        </p:txBody>
      </p:sp>
      <p:cxnSp>
        <p:nvCxnSpPr>
          <p:cNvPr id="11" name="Conector recto de flecha 10"/>
          <p:cNvCxnSpPr/>
          <p:nvPr/>
        </p:nvCxnSpPr>
        <p:spPr>
          <a:xfrm flipV="1">
            <a:off x="7040264" y="4928526"/>
            <a:ext cx="729462" cy="6266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ítulo 4"/>
          <p:cNvSpPr>
            <a:spLocks noGrp="1"/>
          </p:cNvSpPr>
          <p:nvPr>
            <p:ph type="title"/>
          </p:nvPr>
        </p:nvSpPr>
        <p:spPr>
          <a:xfrm>
            <a:off x="0" y="147732"/>
            <a:ext cx="6175948" cy="811637"/>
          </a:xfrm>
        </p:spPr>
        <p:txBody>
          <a:bodyPr>
            <a:normAutofit fontScale="90000"/>
          </a:bodyPr>
          <a:lstStyle/>
          <a:p>
            <a:pPr lvl="0" algn="l"/>
            <a:r>
              <a:rPr lang="es-MX" sz="3600" dirty="0" smtClean="0"/>
              <a:t>Pasos para </a:t>
            </a:r>
            <a:r>
              <a:rPr lang="es-MX" sz="3600" b="1" dirty="0" smtClean="0"/>
              <a:t>registro</a:t>
            </a:r>
            <a:r>
              <a:rPr lang="es-MX" sz="3600" dirty="0" smtClean="0"/>
              <a:t> </a:t>
            </a:r>
            <a:r>
              <a:rPr lang="es-MX" sz="3600" dirty="0"/>
              <a:t>de asistencias a </a:t>
            </a:r>
            <a:r>
              <a:rPr lang="es-MX" sz="3600" dirty="0" smtClean="0"/>
              <a:t>eventos</a:t>
            </a:r>
            <a:endParaRPr lang="es-MX" sz="3600" b="1" dirty="0"/>
          </a:p>
        </p:txBody>
      </p:sp>
    </p:spTree>
    <p:extLst>
      <p:ext uri="{BB962C8B-B14F-4D97-AF65-F5344CB8AC3E}">
        <p14:creationId xmlns:p14="http://schemas.microsoft.com/office/powerpoint/2010/main" val="640018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4" name="Rectángulo redondeado 3"/>
          <p:cNvSpPr/>
          <p:nvPr/>
        </p:nvSpPr>
        <p:spPr>
          <a:xfrm>
            <a:off x="7547548" y="115586"/>
            <a:ext cx="1596452" cy="1353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t="-18000" b="-1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5" name="Imagen 4"/>
          <p:cNvPicPr>
            <a:picLocks noChangeAspect="1"/>
          </p:cNvPicPr>
          <p:nvPr/>
        </p:nvPicPr>
        <p:blipFill rotWithShape="1">
          <a:blip r:embed="rId4"/>
          <a:srcRect l="18551" t="36250" r="4319" b="7500"/>
          <a:stretch/>
        </p:blipFill>
        <p:spPr>
          <a:xfrm>
            <a:off x="1711610" y="1614951"/>
            <a:ext cx="7432390" cy="3047449"/>
          </a:xfrm>
          <a:prstGeom prst="rect">
            <a:avLst/>
          </a:prstGeom>
        </p:spPr>
      </p:pic>
      <p:cxnSp>
        <p:nvCxnSpPr>
          <p:cNvPr id="7" name="Conector recto de flecha 6"/>
          <p:cNvCxnSpPr/>
          <p:nvPr/>
        </p:nvCxnSpPr>
        <p:spPr>
          <a:xfrm flipV="1">
            <a:off x="6759615" y="2830573"/>
            <a:ext cx="883405" cy="57138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6395410" y="3048015"/>
            <a:ext cx="805907" cy="707886"/>
          </a:xfrm>
          <a:prstGeom prst="rect">
            <a:avLst/>
          </a:prstGeom>
          <a:noFill/>
        </p:spPr>
        <p:txBody>
          <a:bodyPr wrap="square" rtlCol="0">
            <a:spAutoFit/>
          </a:bodyPr>
          <a:lstStyle/>
          <a:p>
            <a:r>
              <a:rPr lang="es-MX" sz="4000" b="1" dirty="0"/>
              <a:t>2</a:t>
            </a:r>
          </a:p>
        </p:txBody>
      </p:sp>
      <p:sp>
        <p:nvSpPr>
          <p:cNvPr id="9" name="CuadroTexto 8"/>
          <p:cNvSpPr txBox="1"/>
          <p:nvPr/>
        </p:nvSpPr>
        <p:spPr>
          <a:xfrm>
            <a:off x="0" y="3875321"/>
            <a:ext cx="1608881" cy="1815882"/>
          </a:xfrm>
          <a:prstGeom prst="rect">
            <a:avLst/>
          </a:prstGeom>
          <a:noFill/>
          <a:ln w="12700">
            <a:solidFill>
              <a:schemeClr val="tx1"/>
            </a:solidFill>
          </a:ln>
        </p:spPr>
        <p:txBody>
          <a:bodyPr wrap="square" rtlCol="0">
            <a:spAutoFit/>
          </a:bodyPr>
          <a:lstStyle/>
          <a:p>
            <a:r>
              <a:rPr lang="es-MX" sz="1600" b="1" dirty="0" smtClean="0"/>
              <a:t>De igual manera se ingresa a participantes en forma manual….con la opción de búsqueda</a:t>
            </a:r>
            <a:endParaRPr lang="es-MX" sz="1600" b="1" dirty="0"/>
          </a:p>
        </p:txBody>
      </p:sp>
      <p:cxnSp>
        <p:nvCxnSpPr>
          <p:cNvPr id="10" name="Conector recto de flecha 9"/>
          <p:cNvCxnSpPr>
            <a:stCxn id="9" idx="0"/>
          </p:cNvCxnSpPr>
          <p:nvPr/>
        </p:nvCxnSpPr>
        <p:spPr>
          <a:xfrm flipV="1">
            <a:off x="804441" y="3518379"/>
            <a:ext cx="1361679" cy="35694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ítulo 4"/>
          <p:cNvSpPr>
            <a:spLocks noGrp="1"/>
          </p:cNvSpPr>
          <p:nvPr>
            <p:ph type="title"/>
          </p:nvPr>
        </p:nvSpPr>
        <p:spPr>
          <a:xfrm>
            <a:off x="0" y="35502"/>
            <a:ext cx="6175948" cy="811637"/>
          </a:xfrm>
        </p:spPr>
        <p:txBody>
          <a:bodyPr>
            <a:normAutofit fontScale="90000"/>
          </a:bodyPr>
          <a:lstStyle/>
          <a:p>
            <a:pPr lvl="0" algn="l"/>
            <a:r>
              <a:rPr lang="es-MX" sz="3600" dirty="0" smtClean="0"/>
              <a:t>Pasos para </a:t>
            </a:r>
            <a:r>
              <a:rPr lang="es-MX" sz="3600" b="1" dirty="0" smtClean="0"/>
              <a:t>registro</a:t>
            </a:r>
            <a:r>
              <a:rPr lang="es-MX" sz="3600" dirty="0" smtClean="0"/>
              <a:t> </a:t>
            </a:r>
            <a:r>
              <a:rPr lang="es-MX" sz="3600" dirty="0"/>
              <a:t>de asistencias a </a:t>
            </a:r>
            <a:r>
              <a:rPr lang="es-MX" sz="3600" dirty="0" smtClean="0"/>
              <a:t>eventos</a:t>
            </a:r>
            <a:endParaRPr lang="es-MX" sz="3600" b="1" dirty="0"/>
          </a:p>
        </p:txBody>
      </p:sp>
    </p:spTree>
    <p:extLst>
      <p:ext uri="{BB962C8B-B14F-4D97-AF65-F5344CB8AC3E}">
        <p14:creationId xmlns:p14="http://schemas.microsoft.com/office/powerpoint/2010/main" val="2163565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4" name="Rectángulo redondeado 3"/>
          <p:cNvSpPr/>
          <p:nvPr/>
        </p:nvSpPr>
        <p:spPr>
          <a:xfrm>
            <a:off x="7547548" y="115586"/>
            <a:ext cx="1596452" cy="1353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t="-18000" b="-1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6" name="Imagen 5"/>
          <p:cNvPicPr>
            <a:picLocks noChangeAspect="1"/>
          </p:cNvPicPr>
          <p:nvPr/>
        </p:nvPicPr>
        <p:blipFill rotWithShape="1">
          <a:blip r:embed="rId4"/>
          <a:srcRect b="6563"/>
          <a:stretch/>
        </p:blipFill>
        <p:spPr>
          <a:xfrm>
            <a:off x="1394352" y="1636866"/>
            <a:ext cx="7519750" cy="3950346"/>
          </a:xfrm>
          <a:prstGeom prst="rect">
            <a:avLst/>
          </a:prstGeom>
        </p:spPr>
      </p:pic>
      <p:cxnSp>
        <p:nvCxnSpPr>
          <p:cNvPr id="7" name="Conector recto de flecha 6"/>
          <p:cNvCxnSpPr/>
          <p:nvPr/>
        </p:nvCxnSpPr>
        <p:spPr>
          <a:xfrm flipV="1">
            <a:off x="2472663" y="3053545"/>
            <a:ext cx="883405" cy="57138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2108458" y="3270987"/>
            <a:ext cx="805907" cy="707886"/>
          </a:xfrm>
          <a:prstGeom prst="rect">
            <a:avLst/>
          </a:prstGeom>
          <a:noFill/>
        </p:spPr>
        <p:txBody>
          <a:bodyPr wrap="square" rtlCol="0">
            <a:spAutoFit/>
          </a:bodyPr>
          <a:lstStyle/>
          <a:p>
            <a:r>
              <a:rPr lang="es-MX" sz="4000" b="1" dirty="0" smtClean="0"/>
              <a:t>3</a:t>
            </a:r>
            <a:endParaRPr lang="es-MX" sz="4000" b="1" dirty="0"/>
          </a:p>
        </p:txBody>
      </p:sp>
      <p:sp>
        <p:nvSpPr>
          <p:cNvPr id="9" name="CuadroTexto 8"/>
          <p:cNvSpPr txBox="1"/>
          <p:nvPr/>
        </p:nvSpPr>
        <p:spPr>
          <a:xfrm>
            <a:off x="0" y="3156877"/>
            <a:ext cx="1608881" cy="1077218"/>
          </a:xfrm>
          <a:prstGeom prst="rect">
            <a:avLst/>
          </a:prstGeom>
          <a:noFill/>
          <a:ln w="12700">
            <a:solidFill>
              <a:schemeClr val="tx1"/>
            </a:solidFill>
          </a:ln>
        </p:spPr>
        <p:txBody>
          <a:bodyPr wrap="square" rtlCol="0">
            <a:spAutoFit/>
          </a:bodyPr>
          <a:lstStyle/>
          <a:p>
            <a:r>
              <a:rPr lang="es-MX" sz="1600" b="1" dirty="0" smtClean="0"/>
              <a:t>Hacer </a:t>
            </a:r>
            <a:r>
              <a:rPr lang="es-MX" sz="1600" b="1" dirty="0" err="1" smtClean="0"/>
              <a:t>click</a:t>
            </a:r>
            <a:r>
              <a:rPr lang="es-MX" sz="1600" b="1" dirty="0" smtClean="0"/>
              <a:t> para permitir el acceso y uso de la cámara</a:t>
            </a:r>
            <a:endParaRPr lang="es-MX" sz="1600" b="1" dirty="0"/>
          </a:p>
        </p:txBody>
      </p:sp>
      <p:sp>
        <p:nvSpPr>
          <p:cNvPr id="10" name="Título 4"/>
          <p:cNvSpPr>
            <a:spLocks noGrp="1"/>
          </p:cNvSpPr>
          <p:nvPr>
            <p:ph type="title"/>
          </p:nvPr>
        </p:nvSpPr>
        <p:spPr>
          <a:xfrm>
            <a:off x="0" y="35502"/>
            <a:ext cx="6175948" cy="811637"/>
          </a:xfrm>
        </p:spPr>
        <p:txBody>
          <a:bodyPr>
            <a:normAutofit fontScale="90000"/>
          </a:bodyPr>
          <a:lstStyle/>
          <a:p>
            <a:pPr lvl="0" algn="l"/>
            <a:r>
              <a:rPr lang="es-MX" sz="3600" dirty="0" smtClean="0"/>
              <a:t>Pasos para </a:t>
            </a:r>
            <a:r>
              <a:rPr lang="es-MX" sz="3600" b="1" dirty="0" smtClean="0"/>
              <a:t>registro</a:t>
            </a:r>
            <a:r>
              <a:rPr lang="es-MX" sz="3600" dirty="0" smtClean="0"/>
              <a:t> </a:t>
            </a:r>
            <a:r>
              <a:rPr lang="es-MX" sz="3600" dirty="0"/>
              <a:t>de asistencias a </a:t>
            </a:r>
            <a:r>
              <a:rPr lang="es-MX" sz="3600" dirty="0" smtClean="0"/>
              <a:t>eventos</a:t>
            </a:r>
            <a:endParaRPr lang="es-MX" sz="3600" b="1" dirty="0"/>
          </a:p>
        </p:txBody>
      </p:sp>
    </p:spTree>
    <p:extLst>
      <p:ext uri="{BB962C8B-B14F-4D97-AF65-F5344CB8AC3E}">
        <p14:creationId xmlns:p14="http://schemas.microsoft.com/office/powerpoint/2010/main" val="26746073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4" name="Rectángulo redondeado 3"/>
          <p:cNvSpPr/>
          <p:nvPr/>
        </p:nvSpPr>
        <p:spPr>
          <a:xfrm>
            <a:off x="7547548" y="115586"/>
            <a:ext cx="1596452" cy="1353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t="-18000" b="-1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6" name="Imagen 5"/>
          <p:cNvPicPr>
            <a:picLocks noChangeAspect="1"/>
          </p:cNvPicPr>
          <p:nvPr/>
        </p:nvPicPr>
        <p:blipFill rotWithShape="1">
          <a:blip r:embed="rId4"/>
          <a:srcRect l="18141" t="39792" r="5725" b="16042"/>
          <a:stretch/>
        </p:blipFill>
        <p:spPr>
          <a:xfrm>
            <a:off x="789407" y="3188600"/>
            <a:ext cx="7400866" cy="2413821"/>
          </a:xfrm>
          <a:prstGeom prst="rect">
            <a:avLst/>
          </a:prstGeom>
        </p:spPr>
      </p:pic>
      <p:pic>
        <p:nvPicPr>
          <p:cNvPr id="7" name="Imagen 6"/>
          <p:cNvPicPr>
            <a:picLocks noChangeAspect="1"/>
          </p:cNvPicPr>
          <p:nvPr/>
        </p:nvPicPr>
        <p:blipFill rotWithShape="1">
          <a:blip r:embed="rId5"/>
          <a:srcRect l="18375" t="31458" r="23645" b="33542"/>
          <a:stretch/>
        </p:blipFill>
        <p:spPr>
          <a:xfrm>
            <a:off x="734028" y="944967"/>
            <a:ext cx="5636043" cy="1912839"/>
          </a:xfrm>
          <a:prstGeom prst="rect">
            <a:avLst/>
          </a:prstGeom>
        </p:spPr>
      </p:pic>
      <p:sp>
        <p:nvSpPr>
          <p:cNvPr id="8" name="CuadroTexto 7"/>
          <p:cNvSpPr txBox="1"/>
          <p:nvPr/>
        </p:nvSpPr>
        <p:spPr>
          <a:xfrm>
            <a:off x="6829063" y="1945985"/>
            <a:ext cx="2299348" cy="1077218"/>
          </a:xfrm>
          <a:prstGeom prst="rect">
            <a:avLst/>
          </a:prstGeom>
          <a:noFill/>
          <a:ln w="12700">
            <a:solidFill>
              <a:schemeClr val="tx1"/>
            </a:solidFill>
          </a:ln>
        </p:spPr>
        <p:txBody>
          <a:bodyPr wrap="square" rtlCol="0">
            <a:spAutoFit/>
          </a:bodyPr>
          <a:lstStyle/>
          <a:p>
            <a:r>
              <a:rPr lang="es-MX" sz="1600" b="1" dirty="0" smtClean="0"/>
              <a:t>Una vez terminado el registro…hacer “</a:t>
            </a:r>
            <a:r>
              <a:rPr lang="es-MX" sz="1600" b="1" dirty="0" err="1" smtClean="0"/>
              <a:t>click</a:t>
            </a:r>
            <a:r>
              <a:rPr lang="es-MX" sz="1600" b="1" dirty="0" smtClean="0"/>
              <a:t>” para actualizar datos escaneados.</a:t>
            </a:r>
            <a:endParaRPr lang="es-MX" sz="1600" b="1" dirty="0"/>
          </a:p>
        </p:txBody>
      </p:sp>
      <p:cxnSp>
        <p:nvCxnSpPr>
          <p:cNvPr id="9" name="Conector recto de flecha 8"/>
          <p:cNvCxnSpPr/>
          <p:nvPr/>
        </p:nvCxnSpPr>
        <p:spPr>
          <a:xfrm flipH="1">
            <a:off x="7731889" y="3023203"/>
            <a:ext cx="763929" cy="128547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7967791" y="4100421"/>
            <a:ext cx="444964" cy="707886"/>
          </a:xfrm>
          <a:prstGeom prst="rect">
            <a:avLst/>
          </a:prstGeom>
          <a:noFill/>
        </p:spPr>
        <p:txBody>
          <a:bodyPr wrap="square" rtlCol="0">
            <a:spAutoFit/>
          </a:bodyPr>
          <a:lstStyle/>
          <a:p>
            <a:r>
              <a:rPr lang="es-MX" sz="4000" b="1" dirty="0" smtClean="0"/>
              <a:t>4</a:t>
            </a:r>
            <a:endParaRPr lang="es-MX" sz="4000" b="1" dirty="0"/>
          </a:p>
        </p:txBody>
      </p:sp>
      <p:cxnSp>
        <p:nvCxnSpPr>
          <p:cNvPr id="11" name="Conector recto de flecha 10"/>
          <p:cNvCxnSpPr/>
          <p:nvPr/>
        </p:nvCxnSpPr>
        <p:spPr>
          <a:xfrm flipH="1" flipV="1">
            <a:off x="5602147" y="1152185"/>
            <a:ext cx="2187616" cy="79380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5712983" y="640812"/>
            <a:ext cx="444964" cy="707886"/>
          </a:xfrm>
          <a:prstGeom prst="rect">
            <a:avLst/>
          </a:prstGeom>
          <a:noFill/>
        </p:spPr>
        <p:txBody>
          <a:bodyPr wrap="square" rtlCol="0">
            <a:spAutoFit/>
          </a:bodyPr>
          <a:lstStyle/>
          <a:p>
            <a:r>
              <a:rPr lang="es-MX" sz="4000" b="1" dirty="0"/>
              <a:t>5</a:t>
            </a:r>
          </a:p>
        </p:txBody>
      </p:sp>
      <p:sp>
        <p:nvSpPr>
          <p:cNvPr id="13" name="Título 4"/>
          <p:cNvSpPr>
            <a:spLocks noGrp="1"/>
          </p:cNvSpPr>
          <p:nvPr>
            <p:ph type="title"/>
          </p:nvPr>
        </p:nvSpPr>
        <p:spPr>
          <a:xfrm>
            <a:off x="0" y="35502"/>
            <a:ext cx="6175948" cy="811637"/>
          </a:xfrm>
        </p:spPr>
        <p:txBody>
          <a:bodyPr>
            <a:normAutofit fontScale="90000"/>
          </a:bodyPr>
          <a:lstStyle/>
          <a:p>
            <a:pPr lvl="0" algn="l"/>
            <a:r>
              <a:rPr lang="es-MX" sz="3600" dirty="0" smtClean="0"/>
              <a:t>Pasos para </a:t>
            </a:r>
            <a:r>
              <a:rPr lang="es-MX" sz="3600" b="1" dirty="0" smtClean="0"/>
              <a:t>registro</a:t>
            </a:r>
            <a:r>
              <a:rPr lang="es-MX" sz="3600" dirty="0" smtClean="0"/>
              <a:t> </a:t>
            </a:r>
            <a:r>
              <a:rPr lang="es-MX" sz="3600" dirty="0"/>
              <a:t>de asistencias a </a:t>
            </a:r>
            <a:r>
              <a:rPr lang="es-MX" sz="3600" dirty="0" smtClean="0"/>
              <a:t>eventos</a:t>
            </a:r>
            <a:endParaRPr lang="es-MX" sz="3600" b="1" dirty="0"/>
          </a:p>
        </p:txBody>
      </p:sp>
    </p:spTree>
    <p:extLst>
      <p:ext uri="{BB962C8B-B14F-4D97-AF65-F5344CB8AC3E}">
        <p14:creationId xmlns:p14="http://schemas.microsoft.com/office/powerpoint/2010/main" val="1269785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589"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7839856" y="0"/>
            <a:ext cx="1288555" cy="899410"/>
          </a:xfrm>
          <a:prstGeom prst="roundRect">
            <a:avLst>
              <a:gd name="adj" fmla="val 10000"/>
            </a:avLst>
          </a:prstGeom>
          <a:blipFill>
            <a:blip r:embed="rId3">
              <a:extLst>
                <a:ext uri="{28A0092B-C50C-407E-A947-70E740481C1C}">
                  <a14:useLocalDpi xmlns:a14="http://schemas.microsoft.com/office/drawing/2010/main" val="0"/>
                </a:ext>
              </a:extLst>
            </a:blip>
            <a:srcRect/>
            <a:stretch>
              <a:fillRect t="-1000" b="-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t="3977" b="40669"/>
          <a:stretch/>
        </p:blipFill>
        <p:spPr>
          <a:xfrm>
            <a:off x="3524411" y="1489378"/>
            <a:ext cx="2571750" cy="2847109"/>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t="4849" b="24647"/>
          <a:stretch/>
        </p:blipFill>
        <p:spPr>
          <a:xfrm>
            <a:off x="6096161" y="997073"/>
            <a:ext cx="3020637" cy="4259403"/>
          </a:xfrm>
          <a:prstGeom prst="rect">
            <a:avLst/>
          </a:prstGeom>
        </p:spPr>
      </p:pic>
      <p:sp>
        <p:nvSpPr>
          <p:cNvPr id="9" name="Marcador de contenido 2"/>
          <p:cNvSpPr>
            <a:spLocks noGrp="1"/>
          </p:cNvSpPr>
          <p:nvPr>
            <p:ph idx="1"/>
          </p:nvPr>
        </p:nvSpPr>
        <p:spPr>
          <a:xfrm>
            <a:off x="1" y="2858777"/>
            <a:ext cx="3366654" cy="3006436"/>
          </a:xfrm>
        </p:spPr>
        <p:txBody>
          <a:bodyPr>
            <a:noAutofit/>
          </a:bodyPr>
          <a:lstStyle/>
          <a:p>
            <a:pPr algn="just">
              <a:buFont typeface="Wingdings" panose="05000000000000000000" pitchFamily="2" charset="2"/>
              <a:buChar char="§"/>
            </a:pPr>
            <a:r>
              <a:rPr lang="es-MX" sz="1400" dirty="0"/>
              <a:t>Mostrar información rápida de Matrimonios, Jóvenes, Adolescentes y Mares</a:t>
            </a:r>
          </a:p>
          <a:p>
            <a:pPr algn="just">
              <a:buFont typeface="Wingdings" panose="05000000000000000000" pitchFamily="2" charset="2"/>
              <a:buChar char="§"/>
            </a:pPr>
            <a:r>
              <a:rPr lang="es-MX" sz="1400" dirty="0"/>
              <a:t>Permitir el Registro rápido vía celular en </a:t>
            </a:r>
            <a:r>
              <a:rPr lang="es-MX" sz="1800" dirty="0"/>
              <a:t>capacitaciones</a:t>
            </a:r>
            <a:r>
              <a:rPr lang="es-MX" sz="1400" dirty="0"/>
              <a:t>, reuniones, momentos fuertes</a:t>
            </a:r>
          </a:p>
          <a:p>
            <a:pPr algn="just">
              <a:buFont typeface="Wingdings" panose="05000000000000000000" pitchFamily="2" charset="2"/>
              <a:buChar char="§"/>
            </a:pPr>
            <a:r>
              <a:rPr lang="es-MX" sz="1400" dirty="0"/>
              <a:t>Capturar resultados de reunión del ciclo básico de formación [En proceso]</a:t>
            </a:r>
          </a:p>
          <a:p>
            <a:pPr algn="just">
              <a:buFont typeface="Wingdings" panose="05000000000000000000" pitchFamily="2" charset="2"/>
              <a:buChar char="§"/>
            </a:pPr>
            <a:r>
              <a:rPr lang="es-MX" sz="1400" dirty="0"/>
              <a:t>Mostrar calendario de la diócesis [En proceso]</a:t>
            </a:r>
          </a:p>
          <a:p>
            <a:pPr algn="just">
              <a:buFont typeface="Wingdings" panose="05000000000000000000" pitchFamily="2" charset="2"/>
              <a:buChar char="§"/>
            </a:pPr>
            <a:r>
              <a:rPr lang="es-MX" sz="1400" dirty="0"/>
              <a:t>Mostrar actividades asignadas en minuta [En proceso]</a:t>
            </a:r>
          </a:p>
        </p:txBody>
      </p:sp>
      <p:sp>
        <p:nvSpPr>
          <p:cNvPr id="2" name="Rectángulo 1"/>
          <p:cNvSpPr/>
          <p:nvPr/>
        </p:nvSpPr>
        <p:spPr>
          <a:xfrm>
            <a:off x="203971" y="80373"/>
            <a:ext cx="6733766" cy="584775"/>
          </a:xfrm>
          <a:prstGeom prst="rect">
            <a:avLst/>
          </a:prstGeom>
        </p:spPr>
        <p:txBody>
          <a:bodyPr wrap="none">
            <a:spAutoFit/>
          </a:bodyPr>
          <a:lstStyle/>
          <a:p>
            <a:pPr lvl="0"/>
            <a:r>
              <a:rPr lang="es-MX" sz="3200" dirty="0"/>
              <a:t>Manejo de BDD en dispositivos móviles</a:t>
            </a:r>
            <a:endParaRPr lang="es-MX" sz="3200" b="1" dirty="0"/>
          </a:p>
        </p:txBody>
      </p:sp>
    </p:spTree>
    <p:extLst>
      <p:ext uri="{BB962C8B-B14F-4D97-AF65-F5344CB8AC3E}">
        <p14:creationId xmlns:p14="http://schemas.microsoft.com/office/powerpoint/2010/main" val="3316881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626" y="0"/>
            <a:ext cx="1905000" cy="1905000"/>
          </a:xfrm>
          <a:prstGeom prst="rect">
            <a:avLst/>
          </a:prstGeom>
        </p:spPr>
      </p:pic>
      <p:sp>
        <p:nvSpPr>
          <p:cNvPr id="6" name="Rectángulo 5"/>
          <p:cNvSpPr/>
          <p:nvPr/>
        </p:nvSpPr>
        <p:spPr>
          <a:xfrm>
            <a:off x="-7795" y="31416"/>
            <a:ext cx="4572000" cy="584775"/>
          </a:xfrm>
          <a:prstGeom prst="rect">
            <a:avLst/>
          </a:prstGeom>
        </p:spPr>
        <p:txBody>
          <a:bodyPr>
            <a:spAutoFit/>
          </a:bodyPr>
          <a:lstStyle/>
          <a:p>
            <a:r>
              <a:rPr lang="es-MX" sz="3200" b="1" dirty="0" smtClean="0"/>
              <a:t>El </a:t>
            </a:r>
            <a:r>
              <a:rPr lang="es-MX" sz="3200" b="1" dirty="0"/>
              <a:t>amor en el servicio</a:t>
            </a:r>
          </a:p>
        </p:txBody>
      </p:sp>
      <p:sp>
        <p:nvSpPr>
          <p:cNvPr id="7" name="Rectángulo 6"/>
          <p:cNvSpPr/>
          <p:nvPr/>
        </p:nvSpPr>
        <p:spPr>
          <a:xfrm>
            <a:off x="-7796" y="780049"/>
            <a:ext cx="7208421" cy="3046988"/>
          </a:xfrm>
          <a:prstGeom prst="rect">
            <a:avLst/>
          </a:prstGeom>
        </p:spPr>
        <p:txBody>
          <a:bodyPr wrap="square">
            <a:spAutoFit/>
          </a:bodyPr>
          <a:lstStyle/>
          <a:p>
            <a:pPr algn="just"/>
            <a:r>
              <a:rPr lang="es-MX" sz="2400" dirty="0"/>
              <a:t>En una de las ocasiones que los discípulos vinieron a Jesús, le preguntaron quién podría ser el primero de entre todos ellos, y Él les respondió: “el de ustedes que quiera ser grande, que se haga </a:t>
            </a:r>
            <a:r>
              <a:rPr lang="es-MX" sz="2400" b="1" dirty="0"/>
              <a:t>el servidor de ustedes</a:t>
            </a:r>
            <a:r>
              <a:rPr lang="es-MX" sz="2400" dirty="0"/>
              <a:t>, y si alguno de ustedes quiere ser el primero entre ustedes, que se haga el esclavo de todos; hagan como el Hijo del Hombre, que no vino a ser servido, sino a servir y a dar su vida como rescate por </a:t>
            </a:r>
            <a:r>
              <a:rPr lang="es-MX" sz="2400" dirty="0" smtClean="0"/>
              <a:t>muchos”. </a:t>
            </a:r>
            <a:r>
              <a:rPr lang="es-MX" sz="2400" dirty="0"/>
              <a:t>(Mateo 20:26-28)</a:t>
            </a:r>
          </a:p>
        </p:txBody>
      </p:sp>
      <p:sp>
        <p:nvSpPr>
          <p:cNvPr id="8" name="Rectángulo 7"/>
          <p:cNvSpPr/>
          <p:nvPr/>
        </p:nvSpPr>
        <p:spPr>
          <a:xfrm>
            <a:off x="-7796" y="4887444"/>
            <a:ext cx="7112832" cy="1569660"/>
          </a:xfrm>
          <a:prstGeom prst="rect">
            <a:avLst/>
          </a:prstGeom>
        </p:spPr>
        <p:txBody>
          <a:bodyPr wrap="square">
            <a:spAutoFit/>
          </a:bodyPr>
          <a:lstStyle/>
          <a:p>
            <a:pPr algn="just"/>
            <a:r>
              <a:rPr lang="es-MX" sz="3200" i="1" dirty="0" smtClean="0"/>
              <a:t>“Los primeros receptores </a:t>
            </a:r>
            <a:r>
              <a:rPr lang="es-MX" sz="3200" i="1" dirty="0"/>
              <a:t>de ese amor servicial deben ser los integrantes de nuestra propia </a:t>
            </a:r>
            <a:r>
              <a:rPr lang="es-MX" sz="3200" i="1" dirty="0" smtClean="0"/>
              <a:t>familia”</a:t>
            </a:r>
            <a:endParaRPr lang="es-MX" sz="3200" i="1" dirty="0"/>
          </a:p>
        </p:txBody>
      </p:sp>
    </p:spTree>
    <p:extLst>
      <p:ext uri="{BB962C8B-B14F-4D97-AF65-F5344CB8AC3E}">
        <p14:creationId xmlns:p14="http://schemas.microsoft.com/office/powerpoint/2010/main" val="177206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Rectángulo redondeado 5"/>
          <p:cNvSpPr/>
          <p:nvPr/>
        </p:nvSpPr>
        <p:spPr>
          <a:xfrm>
            <a:off x="8064708" y="-1"/>
            <a:ext cx="1063703" cy="854439"/>
          </a:xfrm>
          <a:prstGeom prst="roundRect">
            <a:avLst>
              <a:gd name="adj" fmla="val 10000"/>
            </a:avLst>
          </a:prstGeom>
          <a:blipFill>
            <a:blip r:embed="rId3">
              <a:extLst>
                <a:ext uri="{28A0092B-C50C-407E-A947-70E740481C1C}">
                  <a14:useLocalDpi xmlns:a14="http://schemas.microsoft.com/office/drawing/2010/main" val="0"/>
                </a:ext>
              </a:extLst>
            </a:blip>
            <a:srcRect/>
            <a:stretch>
              <a:fillRect t="-12000" b="-12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7" name="Rectángulo 6"/>
          <p:cNvSpPr/>
          <p:nvPr/>
        </p:nvSpPr>
        <p:spPr>
          <a:xfrm>
            <a:off x="0" y="-22725"/>
            <a:ext cx="7056675" cy="584775"/>
          </a:xfrm>
          <a:prstGeom prst="rect">
            <a:avLst/>
          </a:prstGeom>
        </p:spPr>
        <p:txBody>
          <a:bodyPr wrap="none">
            <a:spAutoFit/>
          </a:bodyPr>
          <a:lstStyle/>
          <a:p>
            <a:pPr lvl="0"/>
            <a:r>
              <a:rPr lang="es-MX" sz="3200" dirty="0"/>
              <a:t>Registro y seguimiento Actas de </a:t>
            </a:r>
            <a:r>
              <a:rPr lang="es-MX" sz="3200" dirty="0" smtClean="0"/>
              <a:t>Reunión</a:t>
            </a:r>
            <a:r>
              <a:rPr lang="es-ES" sz="3200" b="1" dirty="0"/>
              <a:t>.</a:t>
            </a:r>
            <a:endParaRPr lang="es-MX" sz="3200" b="1" dirty="0"/>
          </a:p>
        </p:txBody>
      </p:sp>
      <p:pic>
        <p:nvPicPr>
          <p:cNvPr id="8" name="Imagen 7"/>
          <p:cNvPicPr>
            <a:picLocks noChangeAspect="1"/>
          </p:cNvPicPr>
          <p:nvPr/>
        </p:nvPicPr>
        <p:blipFill rotWithShape="1">
          <a:blip r:embed="rId4"/>
          <a:srcRect l="3041" t="19034" r="3573" b="16762"/>
          <a:stretch/>
        </p:blipFill>
        <p:spPr>
          <a:xfrm>
            <a:off x="190571" y="1529157"/>
            <a:ext cx="8555875" cy="3307231"/>
          </a:xfrm>
          <a:prstGeom prst="rect">
            <a:avLst/>
          </a:prstGeom>
        </p:spPr>
      </p:pic>
      <p:sp>
        <p:nvSpPr>
          <p:cNvPr id="9" name="Rectángulo redondeado 8"/>
          <p:cNvSpPr/>
          <p:nvPr/>
        </p:nvSpPr>
        <p:spPr>
          <a:xfrm>
            <a:off x="89720" y="2304464"/>
            <a:ext cx="1098092" cy="300298"/>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cxnSp>
        <p:nvCxnSpPr>
          <p:cNvPr id="10" name="Conector recto de flecha 9"/>
          <p:cNvCxnSpPr/>
          <p:nvPr/>
        </p:nvCxnSpPr>
        <p:spPr>
          <a:xfrm>
            <a:off x="5414565" y="3054527"/>
            <a:ext cx="2949916" cy="83285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4861390" y="2604762"/>
            <a:ext cx="444964" cy="707886"/>
          </a:xfrm>
          <a:prstGeom prst="rect">
            <a:avLst/>
          </a:prstGeom>
          <a:noFill/>
        </p:spPr>
        <p:txBody>
          <a:bodyPr wrap="square" rtlCol="0">
            <a:spAutoFit/>
          </a:bodyPr>
          <a:lstStyle/>
          <a:p>
            <a:r>
              <a:rPr lang="es-MX" sz="4000" b="1" dirty="0" smtClean="0"/>
              <a:t>1</a:t>
            </a:r>
            <a:endParaRPr lang="es-MX" sz="4000" b="1" dirty="0"/>
          </a:p>
        </p:txBody>
      </p:sp>
      <p:cxnSp>
        <p:nvCxnSpPr>
          <p:cNvPr id="12" name="Conector recto de flecha 11"/>
          <p:cNvCxnSpPr/>
          <p:nvPr/>
        </p:nvCxnSpPr>
        <p:spPr>
          <a:xfrm flipH="1">
            <a:off x="2426669" y="2924526"/>
            <a:ext cx="2326511" cy="13000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3462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6" name="Imagen 5"/>
          <p:cNvPicPr>
            <a:picLocks noChangeAspect="1"/>
          </p:cNvPicPr>
          <p:nvPr/>
        </p:nvPicPr>
        <p:blipFill rotWithShape="1">
          <a:blip r:embed="rId3"/>
          <a:srcRect l="19547" t="17917" r="5959" b="7083"/>
          <a:stretch/>
        </p:blipFill>
        <p:spPr>
          <a:xfrm>
            <a:off x="1019551" y="1694309"/>
            <a:ext cx="6755229" cy="3823715"/>
          </a:xfrm>
          <a:prstGeom prst="rect">
            <a:avLst/>
          </a:prstGeom>
        </p:spPr>
      </p:pic>
      <p:cxnSp>
        <p:nvCxnSpPr>
          <p:cNvPr id="7" name="Conector recto de flecha 6"/>
          <p:cNvCxnSpPr/>
          <p:nvPr/>
        </p:nvCxnSpPr>
        <p:spPr>
          <a:xfrm flipH="1">
            <a:off x="5264586" y="1514322"/>
            <a:ext cx="566590" cy="35394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5831176" y="1139887"/>
            <a:ext cx="444964" cy="707886"/>
          </a:xfrm>
          <a:prstGeom prst="rect">
            <a:avLst/>
          </a:prstGeom>
          <a:noFill/>
        </p:spPr>
        <p:txBody>
          <a:bodyPr wrap="square" rtlCol="0">
            <a:spAutoFit/>
          </a:bodyPr>
          <a:lstStyle/>
          <a:p>
            <a:r>
              <a:rPr lang="es-MX" sz="4000" b="1" dirty="0"/>
              <a:t>2</a:t>
            </a:r>
          </a:p>
        </p:txBody>
      </p:sp>
      <p:cxnSp>
        <p:nvCxnSpPr>
          <p:cNvPr id="9" name="Conector recto de flecha 8"/>
          <p:cNvCxnSpPr/>
          <p:nvPr/>
        </p:nvCxnSpPr>
        <p:spPr>
          <a:xfrm flipV="1">
            <a:off x="2248527" y="4740788"/>
            <a:ext cx="2409229" cy="95722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1683859" y="5385671"/>
            <a:ext cx="444964" cy="707886"/>
          </a:xfrm>
          <a:prstGeom prst="rect">
            <a:avLst/>
          </a:prstGeom>
          <a:noFill/>
        </p:spPr>
        <p:txBody>
          <a:bodyPr wrap="square" rtlCol="0">
            <a:spAutoFit/>
          </a:bodyPr>
          <a:lstStyle/>
          <a:p>
            <a:r>
              <a:rPr lang="es-MX" sz="4000" b="1" dirty="0" smtClean="0"/>
              <a:t>3</a:t>
            </a:r>
            <a:endParaRPr lang="es-MX" sz="4000" b="1" dirty="0"/>
          </a:p>
        </p:txBody>
      </p:sp>
      <p:sp>
        <p:nvSpPr>
          <p:cNvPr id="11" name="Rectángulo redondeado 10"/>
          <p:cNvSpPr/>
          <p:nvPr/>
        </p:nvSpPr>
        <p:spPr>
          <a:xfrm>
            <a:off x="8064708" y="-1"/>
            <a:ext cx="1063703" cy="854439"/>
          </a:xfrm>
          <a:prstGeom prst="roundRect">
            <a:avLst>
              <a:gd name="adj" fmla="val 10000"/>
            </a:avLst>
          </a:prstGeom>
          <a:blipFill>
            <a:blip r:embed="rId4">
              <a:extLst>
                <a:ext uri="{28A0092B-C50C-407E-A947-70E740481C1C}">
                  <a14:useLocalDpi xmlns:a14="http://schemas.microsoft.com/office/drawing/2010/main" val="0"/>
                </a:ext>
              </a:extLst>
            </a:blip>
            <a:srcRect/>
            <a:stretch>
              <a:fillRect t="-12000" b="-12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13" name="Rectángulo 12"/>
          <p:cNvSpPr/>
          <p:nvPr/>
        </p:nvSpPr>
        <p:spPr>
          <a:xfrm>
            <a:off x="0" y="-22725"/>
            <a:ext cx="7056675" cy="584775"/>
          </a:xfrm>
          <a:prstGeom prst="rect">
            <a:avLst/>
          </a:prstGeom>
        </p:spPr>
        <p:txBody>
          <a:bodyPr wrap="none">
            <a:spAutoFit/>
          </a:bodyPr>
          <a:lstStyle/>
          <a:p>
            <a:pPr lvl="0"/>
            <a:r>
              <a:rPr lang="es-MX" sz="3200" dirty="0"/>
              <a:t>Registro y seguimiento Actas de </a:t>
            </a:r>
            <a:r>
              <a:rPr lang="es-MX" sz="3200" dirty="0" smtClean="0"/>
              <a:t>Reunión</a:t>
            </a:r>
            <a:r>
              <a:rPr lang="es-ES" sz="3200" b="1" dirty="0"/>
              <a:t>.</a:t>
            </a:r>
            <a:endParaRPr lang="es-MX" sz="3200" b="1" dirty="0"/>
          </a:p>
        </p:txBody>
      </p:sp>
    </p:spTree>
    <p:extLst>
      <p:ext uri="{BB962C8B-B14F-4D97-AF65-F5344CB8AC3E}">
        <p14:creationId xmlns:p14="http://schemas.microsoft.com/office/powerpoint/2010/main" val="3856477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2" name="Rectángulo 1"/>
          <p:cNvSpPr/>
          <p:nvPr/>
        </p:nvSpPr>
        <p:spPr>
          <a:xfrm>
            <a:off x="0" y="-19854"/>
            <a:ext cx="5806077" cy="584775"/>
          </a:xfrm>
          <a:prstGeom prst="rect">
            <a:avLst/>
          </a:prstGeom>
        </p:spPr>
        <p:txBody>
          <a:bodyPr wrap="none">
            <a:spAutoFit/>
          </a:bodyPr>
          <a:lstStyle/>
          <a:p>
            <a:pPr lvl="0"/>
            <a:r>
              <a:rPr lang="es-MX" sz="3200" dirty="0"/>
              <a:t>Control de usuarios y contraseñas</a:t>
            </a:r>
            <a:endParaRPr lang="es-MX" sz="3200" b="1" dirty="0"/>
          </a:p>
        </p:txBody>
      </p:sp>
      <p:pic>
        <p:nvPicPr>
          <p:cNvPr id="6" name="Imagen 5"/>
          <p:cNvPicPr>
            <a:picLocks noChangeAspect="1"/>
          </p:cNvPicPr>
          <p:nvPr/>
        </p:nvPicPr>
        <p:blipFill rotWithShape="1">
          <a:blip r:embed="rId3"/>
          <a:srcRect l="1860" t="18750" r="4847" b="43125"/>
          <a:stretch/>
        </p:blipFill>
        <p:spPr>
          <a:xfrm>
            <a:off x="2435339" y="1189641"/>
            <a:ext cx="6693072" cy="1537768"/>
          </a:xfrm>
          <a:prstGeom prst="rect">
            <a:avLst/>
          </a:prstGeom>
          <a:ln w="9525">
            <a:solidFill>
              <a:schemeClr val="tx1"/>
            </a:solidFill>
          </a:ln>
        </p:spPr>
      </p:pic>
      <p:pic>
        <p:nvPicPr>
          <p:cNvPr id="7" name="Imagen 6"/>
          <p:cNvPicPr>
            <a:picLocks noChangeAspect="1"/>
          </p:cNvPicPr>
          <p:nvPr/>
        </p:nvPicPr>
        <p:blipFill rotWithShape="1">
          <a:blip r:embed="rId4"/>
          <a:srcRect l="2562" t="24687" r="5022" b="43750"/>
          <a:stretch/>
        </p:blipFill>
        <p:spPr>
          <a:xfrm>
            <a:off x="893789" y="2899476"/>
            <a:ext cx="6630049" cy="1273071"/>
          </a:xfrm>
          <a:prstGeom prst="rect">
            <a:avLst/>
          </a:prstGeom>
          <a:ln w="9525">
            <a:solidFill>
              <a:schemeClr val="tx1"/>
            </a:solidFill>
          </a:ln>
        </p:spPr>
      </p:pic>
      <p:pic>
        <p:nvPicPr>
          <p:cNvPr id="8" name="Imagen 7"/>
          <p:cNvPicPr>
            <a:picLocks noChangeAspect="1"/>
          </p:cNvPicPr>
          <p:nvPr/>
        </p:nvPicPr>
        <p:blipFill rotWithShape="1">
          <a:blip r:embed="rId5"/>
          <a:srcRect l="2211" t="25000" r="4847" b="34062"/>
          <a:stretch/>
        </p:blipFill>
        <p:spPr>
          <a:xfrm>
            <a:off x="0" y="4344614"/>
            <a:ext cx="6667863" cy="1651210"/>
          </a:xfrm>
          <a:prstGeom prst="rect">
            <a:avLst/>
          </a:prstGeom>
          <a:ln w="9525">
            <a:solidFill>
              <a:schemeClr val="tx1"/>
            </a:solidFill>
          </a:ln>
        </p:spPr>
      </p:pic>
      <p:sp>
        <p:nvSpPr>
          <p:cNvPr id="9" name="Rectángulo redondeado 8"/>
          <p:cNvSpPr/>
          <p:nvPr/>
        </p:nvSpPr>
        <p:spPr>
          <a:xfrm>
            <a:off x="2454410" y="1461103"/>
            <a:ext cx="897255" cy="271095"/>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0" name="Rectángulo redondeado 9"/>
          <p:cNvSpPr/>
          <p:nvPr/>
        </p:nvSpPr>
        <p:spPr>
          <a:xfrm>
            <a:off x="2435339" y="2137201"/>
            <a:ext cx="897255" cy="271095"/>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1" name="Rectángulo redondeado 10"/>
          <p:cNvSpPr/>
          <p:nvPr/>
        </p:nvSpPr>
        <p:spPr>
          <a:xfrm>
            <a:off x="893789" y="3536011"/>
            <a:ext cx="897255" cy="215855"/>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2" name="Rectángulo redondeado 11"/>
          <p:cNvSpPr/>
          <p:nvPr/>
        </p:nvSpPr>
        <p:spPr>
          <a:xfrm>
            <a:off x="-3466" y="5000920"/>
            <a:ext cx="897255" cy="215855"/>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3" name="Rectángulo redondeado 12"/>
          <p:cNvSpPr/>
          <p:nvPr/>
        </p:nvSpPr>
        <p:spPr>
          <a:xfrm>
            <a:off x="7674965" y="11906"/>
            <a:ext cx="1469036" cy="1005668"/>
          </a:xfrm>
          <a:prstGeom prst="roundRect">
            <a:avLst>
              <a:gd name="adj" fmla="val 10000"/>
            </a:avLst>
          </a:prstGeom>
          <a:blipFill>
            <a:blip r:embed="rId6">
              <a:extLst>
                <a:ext uri="{28A0092B-C50C-407E-A947-70E740481C1C}">
                  <a14:useLocalDpi xmlns:a14="http://schemas.microsoft.com/office/drawing/2010/main" val="0"/>
                </a:ext>
              </a:extLst>
            </a:blip>
            <a:srcRect/>
            <a:stretch>
              <a:fillRect t="-1000" b="-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8952190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3 Marcador de texto"/>
          <p:cNvSpPr txBox="1">
            <a:spLocks/>
          </p:cNvSpPr>
          <p:nvPr/>
        </p:nvSpPr>
        <p:spPr>
          <a:xfrm>
            <a:off x="-362662" y="1341956"/>
            <a:ext cx="8884571" cy="3643190"/>
          </a:xfrm>
          <a:prstGeom prst="rect">
            <a:avLst/>
          </a:prstGeom>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03550" lvl="8" indent="0" algn="just" fontAlgn="base">
              <a:lnSpc>
                <a:spcPct val="100000"/>
              </a:lnSpc>
              <a:buClr>
                <a:srgbClr val="E48312"/>
              </a:buClr>
              <a:buNone/>
            </a:pPr>
            <a:r>
              <a:rPr lang="es-MX" sz="2400" b="1" dirty="0" smtClean="0"/>
              <a:t>Los Matrimonios de Apoyo en Base de Datos Diocesanos (MABDD) </a:t>
            </a:r>
            <a:r>
              <a:rPr lang="es-MX" sz="2400" b="1" dirty="0"/>
              <a:t>e</a:t>
            </a:r>
            <a:r>
              <a:rPr lang="es-MX" sz="2400" b="1" dirty="0" smtClean="0"/>
              <a:t>n coordinación con Presidentes Diocesanos  son responsables de:</a:t>
            </a:r>
          </a:p>
          <a:p>
            <a:pPr marL="1103550" lvl="8" indent="0" algn="just" fontAlgn="base">
              <a:buClr>
                <a:srgbClr val="E48312"/>
              </a:buClr>
              <a:buNone/>
            </a:pPr>
            <a:endParaRPr lang="es-MX" sz="2400" b="1" dirty="0" smtClean="0"/>
          </a:p>
          <a:p>
            <a:pPr marL="1560750" lvl="8" indent="-457200" algn="just" fontAlgn="base">
              <a:buClr>
                <a:srgbClr val="E48312"/>
              </a:buClr>
              <a:buFont typeface="+mj-lt"/>
              <a:buAutoNum type="arabicPeriod"/>
            </a:pPr>
            <a:r>
              <a:rPr lang="es-MX" sz="2400" dirty="0" smtClean="0"/>
              <a:t>Dar acceso al ECD, ECS ECDJ, ECSJ, Equipo de MARES Diocesanas, Equipo Mares de Sector.</a:t>
            </a:r>
          </a:p>
          <a:p>
            <a:pPr marL="1560750" lvl="8" indent="-457200" algn="just" fontAlgn="base">
              <a:buClr>
                <a:srgbClr val="E48312"/>
              </a:buClr>
              <a:buFont typeface="+mj-lt"/>
              <a:buAutoNum type="arabicPeriod"/>
            </a:pPr>
            <a:r>
              <a:rPr lang="es-MX" sz="2400" dirty="0" smtClean="0">
                <a:solidFill>
                  <a:srgbClr val="000000">
                    <a:lumMod val="75000"/>
                    <a:lumOff val="25000"/>
                  </a:srgbClr>
                </a:solidFill>
              </a:rPr>
              <a:t>Dar acceso a Servidores Diocesanos y de Sector (No aplica a Promotores de EB y Zonales).</a:t>
            </a:r>
          </a:p>
          <a:p>
            <a:pPr marL="1560750" lvl="8" indent="-457200" algn="just" fontAlgn="base">
              <a:buClr>
                <a:srgbClr val="E48312"/>
              </a:buClr>
              <a:buFont typeface="+mj-lt"/>
              <a:buAutoNum type="arabicPeriod"/>
            </a:pPr>
            <a:r>
              <a:rPr lang="es-MX" sz="2400" dirty="0" smtClean="0">
                <a:solidFill>
                  <a:srgbClr val="000000">
                    <a:lumMod val="75000"/>
                    <a:lumOff val="25000"/>
                  </a:srgbClr>
                </a:solidFill>
              </a:rPr>
              <a:t>Apoyar y coordinar al Operador de Base de Datos Juvenil en las tareas 1 y 2.</a:t>
            </a:r>
            <a:endParaRPr lang="es-MX" sz="2400" dirty="0">
              <a:solidFill>
                <a:srgbClr val="000000">
                  <a:lumMod val="75000"/>
                  <a:lumOff val="25000"/>
                </a:srgbClr>
              </a:solidFill>
            </a:endParaRPr>
          </a:p>
        </p:txBody>
      </p:sp>
      <p:sp>
        <p:nvSpPr>
          <p:cNvPr id="6" name="Rectángulo redondeado 5"/>
          <p:cNvSpPr/>
          <p:nvPr/>
        </p:nvSpPr>
        <p:spPr>
          <a:xfrm>
            <a:off x="7674965" y="11906"/>
            <a:ext cx="1469036" cy="1005668"/>
          </a:xfrm>
          <a:prstGeom prst="roundRect">
            <a:avLst>
              <a:gd name="adj" fmla="val 10000"/>
            </a:avLst>
          </a:prstGeom>
          <a:blipFill>
            <a:blip r:embed="rId3">
              <a:extLst>
                <a:ext uri="{28A0092B-C50C-407E-A947-70E740481C1C}">
                  <a14:useLocalDpi xmlns:a14="http://schemas.microsoft.com/office/drawing/2010/main" val="0"/>
                </a:ext>
              </a:extLst>
            </a:blip>
            <a:srcRect/>
            <a:stretch>
              <a:fillRect t="-1000" b="-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7" name="Rectángulo 6"/>
          <p:cNvSpPr/>
          <p:nvPr/>
        </p:nvSpPr>
        <p:spPr>
          <a:xfrm>
            <a:off x="0" y="-19854"/>
            <a:ext cx="5806077" cy="584775"/>
          </a:xfrm>
          <a:prstGeom prst="rect">
            <a:avLst/>
          </a:prstGeom>
        </p:spPr>
        <p:txBody>
          <a:bodyPr wrap="none">
            <a:spAutoFit/>
          </a:bodyPr>
          <a:lstStyle/>
          <a:p>
            <a:pPr lvl="0"/>
            <a:r>
              <a:rPr lang="es-MX" sz="3200" dirty="0"/>
              <a:t>Control de usuarios y contraseñas</a:t>
            </a:r>
            <a:endParaRPr lang="es-MX" sz="3200" b="1" dirty="0"/>
          </a:p>
        </p:txBody>
      </p:sp>
    </p:spTree>
    <p:extLst>
      <p:ext uri="{BB962C8B-B14F-4D97-AF65-F5344CB8AC3E}">
        <p14:creationId xmlns:p14="http://schemas.microsoft.com/office/powerpoint/2010/main" val="22137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3 Marcador de texto"/>
          <p:cNvSpPr txBox="1">
            <a:spLocks/>
          </p:cNvSpPr>
          <p:nvPr/>
        </p:nvSpPr>
        <p:spPr>
          <a:xfrm>
            <a:off x="163985" y="1314446"/>
            <a:ext cx="8560290" cy="2571754"/>
          </a:xfrm>
          <a:prstGeom prst="rect">
            <a:avLst/>
          </a:prstGeom>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03550" lvl="8" indent="0" algn="just" fontAlgn="base">
              <a:buClr>
                <a:srgbClr val="E48312"/>
              </a:buClr>
              <a:buNone/>
            </a:pPr>
            <a:r>
              <a:rPr lang="es-MX" sz="2400" b="1" dirty="0" smtClean="0"/>
              <a:t>Los Matrimonios Secretarios Diocesanos de Área 1 y Matrimonios Responsables de Área 1 de sector son responsables de:</a:t>
            </a:r>
          </a:p>
          <a:p>
            <a:pPr marL="1103550" lvl="8" indent="0" algn="just" fontAlgn="base">
              <a:buClr>
                <a:srgbClr val="E48312"/>
              </a:buClr>
              <a:buNone/>
            </a:pPr>
            <a:endParaRPr lang="es-MX" sz="2400" b="1" dirty="0" smtClean="0"/>
          </a:p>
          <a:p>
            <a:pPr marL="1560750" lvl="8" indent="-457200" algn="just" fontAlgn="base">
              <a:lnSpc>
                <a:spcPct val="100000"/>
              </a:lnSpc>
              <a:buClr>
                <a:srgbClr val="E48312"/>
              </a:buClr>
              <a:buFont typeface="+mj-lt"/>
              <a:buAutoNum type="arabicPeriod"/>
            </a:pPr>
            <a:r>
              <a:rPr lang="es-MX" sz="2400" dirty="0" smtClean="0"/>
              <a:t>Formar Equipos y notificar a los PEB y PZ.</a:t>
            </a:r>
          </a:p>
          <a:p>
            <a:pPr marL="1560750" lvl="8" indent="-457200" algn="just" fontAlgn="base">
              <a:lnSpc>
                <a:spcPct val="100000"/>
              </a:lnSpc>
              <a:buClr>
                <a:srgbClr val="E48312"/>
              </a:buClr>
              <a:buFont typeface="+mj-lt"/>
              <a:buAutoNum type="arabicPeriod"/>
            </a:pPr>
            <a:r>
              <a:rPr lang="es-MX" sz="2400" dirty="0" smtClean="0"/>
              <a:t>Dar acceso a Promotores de Equipo Básico y Promotores Zonales.</a:t>
            </a:r>
            <a:endParaRPr lang="es-MX" sz="2400" dirty="0">
              <a:solidFill>
                <a:srgbClr val="000000">
                  <a:lumMod val="75000"/>
                  <a:lumOff val="25000"/>
                </a:srgbClr>
              </a:solidFill>
            </a:endParaRPr>
          </a:p>
        </p:txBody>
      </p:sp>
      <p:sp>
        <p:nvSpPr>
          <p:cNvPr id="6" name="3 Marcador de texto"/>
          <p:cNvSpPr txBox="1">
            <a:spLocks/>
          </p:cNvSpPr>
          <p:nvPr/>
        </p:nvSpPr>
        <p:spPr>
          <a:xfrm>
            <a:off x="749802" y="4491645"/>
            <a:ext cx="7628806" cy="928254"/>
          </a:xfrm>
          <a:prstGeom prst="rect">
            <a:avLst/>
          </a:prstGeom>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03550" lvl="8" indent="0" fontAlgn="base">
              <a:buClr>
                <a:srgbClr val="E48312"/>
              </a:buClr>
              <a:buNone/>
            </a:pPr>
            <a:r>
              <a:rPr lang="es-MX" sz="1800" b="1" dirty="0" smtClean="0"/>
              <a:t>En caso de ser necesario </a:t>
            </a:r>
            <a:r>
              <a:rPr lang="es-MX" sz="1800" dirty="0" smtClean="0"/>
              <a:t>El Matrimonio de Apoyo en Base de Datos Diocesanos (MABDD), Secretarios de Sector, y Matrimonio de Apoyo en Base de Datos Sector (MABDS) tienen acceso a realizar las tareas arriba mencionadas.</a:t>
            </a:r>
            <a:endParaRPr lang="es-MX" sz="1800" dirty="0">
              <a:solidFill>
                <a:srgbClr val="000000">
                  <a:lumMod val="75000"/>
                  <a:lumOff val="25000"/>
                </a:srgbClr>
              </a:solidFill>
            </a:endParaRPr>
          </a:p>
        </p:txBody>
      </p:sp>
      <p:sp>
        <p:nvSpPr>
          <p:cNvPr id="7" name="Rectángulo redondeado 6"/>
          <p:cNvSpPr/>
          <p:nvPr/>
        </p:nvSpPr>
        <p:spPr>
          <a:xfrm>
            <a:off x="7674965" y="11906"/>
            <a:ext cx="1469036" cy="1005668"/>
          </a:xfrm>
          <a:prstGeom prst="roundRect">
            <a:avLst>
              <a:gd name="adj" fmla="val 10000"/>
            </a:avLst>
          </a:prstGeom>
          <a:blipFill>
            <a:blip r:embed="rId3">
              <a:extLst>
                <a:ext uri="{28A0092B-C50C-407E-A947-70E740481C1C}">
                  <a14:useLocalDpi xmlns:a14="http://schemas.microsoft.com/office/drawing/2010/main" val="0"/>
                </a:ext>
              </a:extLst>
            </a:blip>
            <a:srcRect/>
            <a:stretch>
              <a:fillRect t="-1000" b="-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8" name="Rectángulo 7"/>
          <p:cNvSpPr/>
          <p:nvPr/>
        </p:nvSpPr>
        <p:spPr>
          <a:xfrm>
            <a:off x="0" y="-19854"/>
            <a:ext cx="5806077" cy="584775"/>
          </a:xfrm>
          <a:prstGeom prst="rect">
            <a:avLst/>
          </a:prstGeom>
        </p:spPr>
        <p:txBody>
          <a:bodyPr wrap="none">
            <a:spAutoFit/>
          </a:bodyPr>
          <a:lstStyle/>
          <a:p>
            <a:pPr lvl="0"/>
            <a:r>
              <a:rPr lang="es-MX" sz="3200" dirty="0"/>
              <a:t>Control de usuarios y contraseñas</a:t>
            </a:r>
            <a:endParaRPr lang="es-MX" sz="3200" b="1" dirty="0"/>
          </a:p>
        </p:txBody>
      </p:sp>
    </p:spTree>
    <p:extLst>
      <p:ext uri="{BB962C8B-B14F-4D97-AF65-F5344CB8AC3E}">
        <p14:creationId xmlns:p14="http://schemas.microsoft.com/office/powerpoint/2010/main" val="570138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4" name="Rectángulo redondeado 3"/>
          <p:cNvSpPr/>
          <p:nvPr/>
        </p:nvSpPr>
        <p:spPr>
          <a:xfrm>
            <a:off x="7650480" y="0"/>
            <a:ext cx="1477931" cy="1036320"/>
          </a:xfrm>
          <a:prstGeom prst="roundRect">
            <a:avLst>
              <a:gd name="adj" fmla="val 10000"/>
            </a:avLst>
          </a:prstGeom>
          <a:blipFill>
            <a:blip r:embed="rId3">
              <a:extLst>
                <a:ext uri="{28A0092B-C50C-407E-A947-70E740481C1C}">
                  <a14:useLocalDpi xmlns:a14="http://schemas.microsoft.com/office/drawing/2010/main" val="0"/>
                </a:ext>
              </a:extLst>
            </a:blip>
            <a:srcRect/>
            <a:stretch>
              <a:fillRect l="-18000" r="-1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2" name="Rectángulo 1"/>
          <p:cNvSpPr/>
          <p:nvPr/>
        </p:nvSpPr>
        <p:spPr>
          <a:xfrm>
            <a:off x="0" y="0"/>
            <a:ext cx="4688719" cy="584775"/>
          </a:xfrm>
          <a:prstGeom prst="rect">
            <a:avLst/>
          </a:prstGeom>
        </p:spPr>
        <p:txBody>
          <a:bodyPr wrap="none">
            <a:spAutoFit/>
          </a:bodyPr>
          <a:lstStyle/>
          <a:p>
            <a:pPr lvl="0"/>
            <a:r>
              <a:rPr lang="es-MX" sz="3200" dirty="0"/>
              <a:t>Usuarios con más de un </a:t>
            </a:r>
            <a:r>
              <a:rPr lang="es-MX" sz="3200" dirty="0" smtClean="0"/>
              <a:t>rol</a:t>
            </a:r>
            <a:endParaRPr lang="es-MX" sz="3200" b="1" dirty="0"/>
          </a:p>
        </p:txBody>
      </p:sp>
      <p:sp>
        <p:nvSpPr>
          <p:cNvPr id="5" name="3 Marcador de texto"/>
          <p:cNvSpPr txBox="1">
            <a:spLocks/>
          </p:cNvSpPr>
          <p:nvPr/>
        </p:nvSpPr>
        <p:spPr>
          <a:xfrm>
            <a:off x="0" y="1104554"/>
            <a:ext cx="8702040" cy="4834682"/>
          </a:xfrm>
          <a:prstGeom prst="rect">
            <a:avLst/>
          </a:prstGeom>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03550" lvl="8" indent="0" algn="just" fontAlgn="base">
              <a:buClr>
                <a:srgbClr val="E48312"/>
              </a:buClr>
              <a:buNone/>
            </a:pPr>
            <a:r>
              <a:rPr lang="es-MX" sz="2200" b="1" dirty="0" smtClean="0"/>
              <a:t>Para </a:t>
            </a:r>
            <a:r>
              <a:rPr lang="es-MX" sz="2200" b="1" dirty="0"/>
              <a:t>resolver </a:t>
            </a:r>
            <a:r>
              <a:rPr lang="es-MX" sz="2200" b="1" dirty="0" smtClean="0"/>
              <a:t>la situación de usuarios con </a:t>
            </a:r>
            <a:r>
              <a:rPr lang="es-MX" sz="2200" b="1" dirty="0"/>
              <a:t>2 </a:t>
            </a:r>
            <a:r>
              <a:rPr lang="es-MX" sz="2200" b="1" dirty="0" smtClean="0"/>
              <a:t>roles o mas se debe realizar el siguiente proceso:</a:t>
            </a:r>
          </a:p>
          <a:p>
            <a:pPr marL="1560750" lvl="8" indent="-457200" algn="just" fontAlgn="base">
              <a:buClr>
                <a:srgbClr val="E48312"/>
              </a:buClr>
              <a:buFont typeface="+mj-lt"/>
              <a:buAutoNum type="arabicPeriod"/>
            </a:pPr>
            <a:r>
              <a:rPr lang="es-MX" sz="2200" b="1" dirty="0" smtClean="0"/>
              <a:t>Registre NUEVAMENTE al usuario </a:t>
            </a:r>
            <a:r>
              <a:rPr lang="es-MX" sz="2200" dirty="0" smtClean="0"/>
              <a:t>en </a:t>
            </a:r>
            <a:r>
              <a:rPr lang="es-MX" sz="2200" dirty="0"/>
              <a:t>la base de datos, con el otro rol que realiza, y en estatus de </a:t>
            </a:r>
            <a:r>
              <a:rPr lang="es-MX" sz="2200" dirty="0" smtClean="0"/>
              <a:t>membresía seleccionar “REGISTRO AUXILIAR“ y el sistema </a:t>
            </a:r>
            <a:r>
              <a:rPr lang="es-MX" sz="2200" dirty="0"/>
              <a:t>asignara un nuevo </a:t>
            </a:r>
            <a:r>
              <a:rPr lang="es-MX" sz="2200" dirty="0" smtClean="0"/>
              <a:t>ID, </a:t>
            </a:r>
            <a:r>
              <a:rPr lang="es-MX" sz="2200" dirty="0"/>
              <a:t>usuario y </a:t>
            </a:r>
            <a:r>
              <a:rPr lang="es-MX" sz="2200" dirty="0" err="1" smtClean="0"/>
              <a:t>password</a:t>
            </a:r>
            <a:r>
              <a:rPr lang="es-MX" sz="2200" dirty="0" smtClean="0"/>
              <a:t>.</a:t>
            </a:r>
          </a:p>
          <a:p>
            <a:pPr marL="1560750" lvl="8" indent="-457200" algn="just" fontAlgn="base">
              <a:buClr>
                <a:srgbClr val="E48312"/>
              </a:buClr>
              <a:buFont typeface="+mj-lt"/>
              <a:buAutoNum type="arabicPeriod"/>
            </a:pPr>
            <a:r>
              <a:rPr lang="es-MX" sz="2200" b="1" dirty="0" smtClean="0"/>
              <a:t>Debe </a:t>
            </a:r>
            <a:r>
              <a:rPr lang="es-MX" sz="2200" b="1" dirty="0"/>
              <a:t>ir al control de usuarios para </a:t>
            </a:r>
            <a:r>
              <a:rPr lang="es-MX" sz="2200" b="1" dirty="0" smtClean="0"/>
              <a:t>activarlo</a:t>
            </a:r>
            <a:r>
              <a:rPr lang="es-MX" sz="2200" dirty="0" smtClean="0"/>
              <a:t>, es </a:t>
            </a:r>
            <a:r>
              <a:rPr lang="es-MX" sz="2200" dirty="0"/>
              <a:t>decir, el </a:t>
            </a:r>
            <a:r>
              <a:rPr lang="es-MX" sz="2200" dirty="0" smtClean="0"/>
              <a:t>usuario del sistema tendrá </a:t>
            </a:r>
            <a:r>
              <a:rPr lang="es-MX" sz="2200" dirty="0"/>
              <a:t>tantos usuarios y claves distintas como roles realice</a:t>
            </a:r>
            <a:r>
              <a:rPr lang="es-MX" sz="2200" dirty="0" smtClean="0"/>
              <a:t>.</a:t>
            </a:r>
          </a:p>
          <a:p>
            <a:pPr marL="1560750" lvl="8" indent="-457200" algn="just" fontAlgn="base">
              <a:buClr>
                <a:srgbClr val="E48312"/>
              </a:buClr>
              <a:buFont typeface="+mj-lt"/>
              <a:buAutoNum type="arabicPeriod"/>
            </a:pPr>
            <a:r>
              <a:rPr lang="es-MX" sz="2200" dirty="0" smtClean="0"/>
              <a:t>En </a:t>
            </a:r>
            <a:r>
              <a:rPr lang="es-MX" sz="2200" dirty="0"/>
              <a:t>este registro auxiliar no es necesario registrar todos los datos de la </a:t>
            </a:r>
            <a:r>
              <a:rPr lang="es-MX" sz="2200" dirty="0" smtClean="0"/>
              <a:t>membresía, </a:t>
            </a:r>
            <a:r>
              <a:rPr lang="es-MX" sz="2200" b="1" dirty="0" smtClean="0"/>
              <a:t>solo ingrese </a:t>
            </a:r>
            <a:r>
              <a:rPr lang="es-MX" sz="2200" b="1" dirty="0"/>
              <a:t>los </a:t>
            </a:r>
            <a:r>
              <a:rPr lang="es-MX" sz="2200" b="1" dirty="0" smtClean="0"/>
              <a:t>nombres del usuario, el </a:t>
            </a:r>
            <a:r>
              <a:rPr lang="es-MX" sz="2200" b="1" dirty="0"/>
              <a:t>rol y el </a:t>
            </a:r>
            <a:r>
              <a:rPr lang="es-MX" sz="2200" b="1" dirty="0" smtClean="0"/>
              <a:t>estatus.</a:t>
            </a:r>
          </a:p>
          <a:p>
            <a:pPr marL="1560750" lvl="8" indent="-457200" algn="just" fontAlgn="base">
              <a:buClr>
                <a:srgbClr val="E48312"/>
              </a:buClr>
              <a:buFont typeface="+mj-lt"/>
              <a:buAutoNum type="arabicPeriod"/>
            </a:pPr>
            <a:r>
              <a:rPr lang="es-MX" sz="2200" dirty="0" smtClean="0"/>
              <a:t>Para los roles </a:t>
            </a:r>
            <a:r>
              <a:rPr lang="es-MX" sz="2200" b="1" dirty="0" smtClean="0"/>
              <a:t>Promotores de EB y Zonal </a:t>
            </a:r>
            <a:r>
              <a:rPr lang="es-MX" sz="2200" dirty="0" smtClean="0"/>
              <a:t>deberán registrarse con el </a:t>
            </a:r>
            <a:r>
              <a:rPr lang="es-MX" sz="2200" dirty="0"/>
              <a:t>estatus de </a:t>
            </a:r>
            <a:r>
              <a:rPr lang="es-MX" sz="2200" b="1" dirty="0" smtClean="0"/>
              <a:t>ALTA</a:t>
            </a:r>
            <a:r>
              <a:rPr lang="es-MX" sz="2200" dirty="0" smtClean="0"/>
              <a:t> y los roles adicionales deberán registrarse con Registro Auxiliar.</a:t>
            </a:r>
            <a:endParaRPr lang="es-MX" sz="2200" dirty="0">
              <a:solidFill>
                <a:srgbClr val="000000">
                  <a:lumMod val="75000"/>
                  <a:lumOff val="25000"/>
                </a:srgbClr>
              </a:solidFill>
            </a:endParaRPr>
          </a:p>
        </p:txBody>
      </p:sp>
    </p:spTree>
    <p:extLst>
      <p:ext uri="{BB962C8B-B14F-4D97-AF65-F5344CB8AC3E}">
        <p14:creationId xmlns:p14="http://schemas.microsoft.com/office/powerpoint/2010/main" val="23168052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5" name="Imagen 4"/>
          <p:cNvPicPr>
            <a:picLocks noChangeAspect="1"/>
          </p:cNvPicPr>
          <p:nvPr/>
        </p:nvPicPr>
        <p:blipFill rotWithShape="1">
          <a:blip r:embed="rId3"/>
          <a:srcRect l="23044" t="30284" r="7248" b="6548"/>
          <a:stretch/>
        </p:blipFill>
        <p:spPr>
          <a:xfrm>
            <a:off x="1723368" y="1078190"/>
            <a:ext cx="6441382" cy="3281744"/>
          </a:xfrm>
          <a:prstGeom prst="rect">
            <a:avLst/>
          </a:prstGeom>
        </p:spPr>
      </p:pic>
      <p:sp>
        <p:nvSpPr>
          <p:cNvPr id="6" name="Rectángulo redondeado 5"/>
          <p:cNvSpPr/>
          <p:nvPr/>
        </p:nvSpPr>
        <p:spPr>
          <a:xfrm>
            <a:off x="1685441" y="2772739"/>
            <a:ext cx="1470313" cy="306506"/>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7" name="Rectángulo redondeado 6"/>
          <p:cNvSpPr/>
          <p:nvPr/>
        </p:nvSpPr>
        <p:spPr>
          <a:xfrm>
            <a:off x="3155754" y="4125290"/>
            <a:ext cx="1177290" cy="290620"/>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8" name="CuadroTexto 7"/>
          <p:cNvSpPr txBox="1"/>
          <p:nvPr/>
        </p:nvSpPr>
        <p:spPr>
          <a:xfrm>
            <a:off x="91862" y="2218106"/>
            <a:ext cx="805907" cy="707886"/>
          </a:xfrm>
          <a:prstGeom prst="rect">
            <a:avLst/>
          </a:prstGeom>
          <a:noFill/>
        </p:spPr>
        <p:txBody>
          <a:bodyPr wrap="square" rtlCol="0">
            <a:spAutoFit/>
          </a:bodyPr>
          <a:lstStyle/>
          <a:p>
            <a:r>
              <a:rPr lang="es-MX" sz="4000" b="1" dirty="0" smtClean="0"/>
              <a:t>1</a:t>
            </a:r>
            <a:endParaRPr lang="es-MX" sz="4000" b="1" dirty="0"/>
          </a:p>
        </p:txBody>
      </p:sp>
      <p:cxnSp>
        <p:nvCxnSpPr>
          <p:cNvPr id="9" name="Conector recto de flecha 8"/>
          <p:cNvCxnSpPr/>
          <p:nvPr/>
        </p:nvCxnSpPr>
        <p:spPr>
          <a:xfrm>
            <a:off x="410743" y="2697367"/>
            <a:ext cx="1274698" cy="30411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31852" t="66925" b="12006"/>
          <a:stretch/>
        </p:blipFill>
        <p:spPr>
          <a:xfrm>
            <a:off x="91862" y="4620541"/>
            <a:ext cx="6894513" cy="1198368"/>
          </a:xfrm>
          <a:prstGeom prst="rect">
            <a:avLst/>
          </a:prstGeom>
        </p:spPr>
      </p:pic>
      <p:sp>
        <p:nvSpPr>
          <p:cNvPr id="11" name="CuadroTexto 10"/>
          <p:cNvSpPr txBox="1"/>
          <p:nvPr/>
        </p:nvSpPr>
        <p:spPr>
          <a:xfrm>
            <a:off x="7546780" y="5111023"/>
            <a:ext cx="805907" cy="707886"/>
          </a:xfrm>
          <a:prstGeom prst="rect">
            <a:avLst/>
          </a:prstGeom>
          <a:noFill/>
        </p:spPr>
        <p:txBody>
          <a:bodyPr wrap="square" rtlCol="0">
            <a:spAutoFit/>
          </a:bodyPr>
          <a:lstStyle/>
          <a:p>
            <a:r>
              <a:rPr lang="es-MX" sz="4000" b="1" dirty="0" smtClean="0"/>
              <a:t>2</a:t>
            </a:r>
            <a:endParaRPr lang="es-MX" sz="4000" b="1" dirty="0"/>
          </a:p>
        </p:txBody>
      </p:sp>
      <p:cxnSp>
        <p:nvCxnSpPr>
          <p:cNvPr id="12" name="Conector recto de flecha 11"/>
          <p:cNvCxnSpPr/>
          <p:nvPr/>
        </p:nvCxnSpPr>
        <p:spPr>
          <a:xfrm flipH="1" flipV="1">
            <a:off x="6107017" y="5119025"/>
            <a:ext cx="1439763" cy="44112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Rectángulo redondeado 12"/>
          <p:cNvSpPr/>
          <p:nvPr/>
        </p:nvSpPr>
        <p:spPr>
          <a:xfrm>
            <a:off x="7650480" y="0"/>
            <a:ext cx="1477931" cy="1036320"/>
          </a:xfrm>
          <a:prstGeom prst="roundRect">
            <a:avLst>
              <a:gd name="adj" fmla="val 10000"/>
            </a:avLst>
          </a:prstGeom>
          <a:blipFill>
            <a:blip r:embed="rId5">
              <a:extLst>
                <a:ext uri="{28A0092B-C50C-407E-A947-70E740481C1C}">
                  <a14:useLocalDpi xmlns:a14="http://schemas.microsoft.com/office/drawing/2010/main" val="0"/>
                </a:ext>
              </a:extLst>
            </a:blip>
            <a:srcRect/>
            <a:stretch>
              <a:fillRect l="-18000" r="-1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14" name="Rectángulo 13"/>
          <p:cNvSpPr/>
          <p:nvPr/>
        </p:nvSpPr>
        <p:spPr>
          <a:xfrm>
            <a:off x="0" y="0"/>
            <a:ext cx="4688719" cy="584775"/>
          </a:xfrm>
          <a:prstGeom prst="rect">
            <a:avLst/>
          </a:prstGeom>
        </p:spPr>
        <p:txBody>
          <a:bodyPr wrap="none">
            <a:spAutoFit/>
          </a:bodyPr>
          <a:lstStyle/>
          <a:p>
            <a:pPr lvl="0"/>
            <a:r>
              <a:rPr lang="es-MX" sz="3200" dirty="0"/>
              <a:t>Usuarios con más de un </a:t>
            </a:r>
            <a:r>
              <a:rPr lang="es-MX" sz="3200" dirty="0" smtClean="0"/>
              <a:t>rol</a:t>
            </a:r>
            <a:endParaRPr lang="es-MX" sz="3200" b="1" dirty="0"/>
          </a:p>
        </p:txBody>
      </p:sp>
    </p:spTree>
    <p:extLst>
      <p:ext uri="{BB962C8B-B14F-4D97-AF65-F5344CB8AC3E}">
        <p14:creationId xmlns:p14="http://schemas.microsoft.com/office/powerpoint/2010/main" val="3893920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10" name="Rectángulo 9"/>
          <p:cNvSpPr/>
          <p:nvPr/>
        </p:nvSpPr>
        <p:spPr>
          <a:xfrm>
            <a:off x="-1" y="-18365"/>
            <a:ext cx="7944787" cy="523220"/>
          </a:xfrm>
          <a:prstGeom prst="rect">
            <a:avLst/>
          </a:prstGeom>
        </p:spPr>
        <p:txBody>
          <a:bodyPr wrap="square">
            <a:spAutoFit/>
          </a:bodyPr>
          <a:lstStyle/>
          <a:p>
            <a:pPr lvl="0"/>
            <a:r>
              <a:rPr lang="es-ES" sz="2800" dirty="0"/>
              <a:t>Enlace de </a:t>
            </a:r>
            <a:r>
              <a:rPr lang="es-ES" sz="2800" b="1" dirty="0"/>
              <a:t>sectores</a:t>
            </a:r>
            <a:r>
              <a:rPr lang="es-ES" sz="2800" dirty="0"/>
              <a:t> de M</a:t>
            </a:r>
            <a:r>
              <a:rPr lang="es-ES" sz="2800" dirty="0" smtClean="0"/>
              <a:t>atrimonio </a:t>
            </a:r>
            <a:r>
              <a:rPr lang="es-ES" sz="2800" dirty="0"/>
              <a:t>y </a:t>
            </a:r>
            <a:r>
              <a:rPr lang="es-ES" sz="2800" dirty="0" smtClean="0"/>
              <a:t>Juvenil</a:t>
            </a:r>
            <a:r>
              <a:rPr lang="es-ES" sz="2800" dirty="0"/>
              <a:t>.</a:t>
            </a:r>
            <a:endParaRPr lang="es-MX" sz="2800" b="1" dirty="0"/>
          </a:p>
        </p:txBody>
      </p:sp>
      <p:sp>
        <p:nvSpPr>
          <p:cNvPr id="12" name="Rectángulo redondeado 11"/>
          <p:cNvSpPr/>
          <p:nvPr/>
        </p:nvSpPr>
        <p:spPr>
          <a:xfrm>
            <a:off x="7944787" y="0"/>
            <a:ext cx="1199213" cy="883920"/>
          </a:xfrm>
          <a:prstGeom prst="roundRect">
            <a:avLst>
              <a:gd name="adj" fmla="val 10000"/>
            </a:avLst>
          </a:prstGeom>
          <a:blipFill>
            <a:blip r:embed="rId3">
              <a:extLst>
                <a:ext uri="{28A0092B-C50C-407E-A947-70E740481C1C}">
                  <a14:useLocalDpi xmlns:a14="http://schemas.microsoft.com/office/drawing/2010/main" val="0"/>
                </a:ext>
              </a:extLst>
            </a:blip>
            <a:srcRect/>
            <a:stretch>
              <a:fillRect t="-2000" b="-2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2" name="Rectángulo 1"/>
          <p:cNvSpPr/>
          <p:nvPr/>
        </p:nvSpPr>
        <p:spPr>
          <a:xfrm>
            <a:off x="-1" y="660913"/>
            <a:ext cx="8934138" cy="1754326"/>
          </a:xfrm>
          <a:prstGeom prst="rect">
            <a:avLst/>
          </a:prstGeom>
        </p:spPr>
        <p:txBody>
          <a:bodyPr wrap="square">
            <a:spAutoFit/>
          </a:bodyPr>
          <a:lstStyle/>
          <a:p>
            <a:r>
              <a:rPr lang="es-MX" dirty="0" smtClean="0"/>
              <a:t>EN EL VIDEO TUTORIAL LLAMADO: </a:t>
            </a:r>
            <a:r>
              <a:rPr lang="es-MX" b="1" i="1" dirty="0" smtClean="0"/>
              <a:t>“ENLACE DE LA BDD JUVENIL CON LA BDD DE MATRIMONIOS”.</a:t>
            </a:r>
          </a:p>
          <a:p>
            <a:r>
              <a:rPr lang="es-MX" dirty="0" smtClean="0"/>
              <a:t>MUESTRA </a:t>
            </a:r>
            <a:r>
              <a:rPr lang="es-MX" dirty="0"/>
              <a:t>EL PROCEDIMIENTO QUE DEBERAN REALIZAR LOS OPERADORES DE BASE DE DATOS PARA RELACIONAR O VINCULAR LA BASE DE DATOS JUVENIL CON LA BASE DE DATOS DE MATRIMONIOS </a:t>
            </a:r>
            <a:r>
              <a:rPr lang="es-MX" b="1" dirty="0"/>
              <a:t>CON EL OBJETIVO DE QUE LAS AREAS </a:t>
            </a:r>
            <a:r>
              <a:rPr lang="es-MX" b="1" dirty="0" smtClean="0"/>
              <a:t>VI </a:t>
            </a:r>
            <a:r>
              <a:rPr lang="es-MX" b="1" dirty="0"/>
              <a:t>DE SECTOR Y DIOCESANAS TENGAN ACCESO DESDE SU USUARIO DE MATRIMONIOS.</a:t>
            </a:r>
          </a:p>
        </p:txBody>
      </p:sp>
      <p:pic>
        <p:nvPicPr>
          <p:cNvPr id="3" name="Imagen 2"/>
          <p:cNvPicPr>
            <a:picLocks noChangeAspect="1"/>
          </p:cNvPicPr>
          <p:nvPr/>
        </p:nvPicPr>
        <p:blipFill rotWithShape="1">
          <a:blip r:embed="rId4"/>
          <a:srcRect l="2914" t="18750" r="4319" b="6249"/>
          <a:stretch/>
        </p:blipFill>
        <p:spPr>
          <a:xfrm>
            <a:off x="73825" y="2575845"/>
            <a:ext cx="7870962" cy="3577710"/>
          </a:xfrm>
          <a:prstGeom prst="rect">
            <a:avLst/>
          </a:prstGeom>
        </p:spPr>
      </p:pic>
      <p:sp>
        <p:nvSpPr>
          <p:cNvPr id="9" name="Rectángulo redondeado 8"/>
          <p:cNvSpPr/>
          <p:nvPr/>
        </p:nvSpPr>
        <p:spPr>
          <a:xfrm>
            <a:off x="-1" y="3657600"/>
            <a:ext cx="1027661" cy="243840"/>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3" name="Rectángulo redondeado 12"/>
          <p:cNvSpPr/>
          <p:nvPr/>
        </p:nvSpPr>
        <p:spPr>
          <a:xfrm>
            <a:off x="1225466" y="5412487"/>
            <a:ext cx="6793147" cy="243840"/>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4" name="CuadroTexto 13"/>
          <p:cNvSpPr txBox="1"/>
          <p:nvPr/>
        </p:nvSpPr>
        <p:spPr>
          <a:xfrm>
            <a:off x="3890179" y="3614987"/>
            <a:ext cx="596044" cy="707886"/>
          </a:xfrm>
          <a:prstGeom prst="rect">
            <a:avLst/>
          </a:prstGeom>
          <a:noFill/>
        </p:spPr>
        <p:txBody>
          <a:bodyPr wrap="square" rtlCol="0">
            <a:spAutoFit/>
          </a:bodyPr>
          <a:lstStyle/>
          <a:p>
            <a:r>
              <a:rPr lang="es-MX" sz="4000" b="1" dirty="0" smtClean="0"/>
              <a:t>1</a:t>
            </a:r>
            <a:endParaRPr lang="es-MX" sz="4000" b="1" dirty="0"/>
          </a:p>
        </p:txBody>
      </p:sp>
      <p:sp>
        <p:nvSpPr>
          <p:cNvPr id="16" name="CuadroTexto 15"/>
          <p:cNvSpPr txBox="1"/>
          <p:nvPr/>
        </p:nvSpPr>
        <p:spPr>
          <a:xfrm>
            <a:off x="4222063" y="3738098"/>
            <a:ext cx="2719484" cy="461665"/>
          </a:xfrm>
          <a:prstGeom prst="rect">
            <a:avLst/>
          </a:prstGeom>
          <a:noFill/>
        </p:spPr>
        <p:txBody>
          <a:bodyPr wrap="square" rtlCol="0">
            <a:spAutoFit/>
          </a:bodyPr>
          <a:lstStyle/>
          <a:p>
            <a:r>
              <a:rPr lang="es-MX" sz="1200" b="1" dirty="0" smtClean="0"/>
              <a:t>Ingresar en Sectores (Matrimonios) y revisar el enlace con BDD Juvenil</a:t>
            </a:r>
            <a:endParaRPr lang="es-MX" sz="1200" b="1" dirty="0"/>
          </a:p>
        </p:txBody>
      </p:sp>
      <p:cxnSp>
        <p:nvCxnSpPr>
          <p:cNvPr id="26" name="Conector recto de flecha 25"/>
          <p:cNvCxnSpPr/>
          <p:nvPr/>
        </p:nvCxnSpPr>
        <p:spPr>
          <a:xfrm>
            <a:off x="5415863" y="4199763"/>
            <a:ext cx="1525684" cy="116225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4283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12" name="Rectángulo redondeado 11"/>
          <p:cNvSpPr/>
          <p:nvPr/>
        </p:nvSpPr>
        <p:spPr>
          <a:xfrm>
            <a:off x="7944787" y="0"/>
            <a:ext cx="1199213" cy="883920"/>
          </a:xfrm>
          <a:prstGeom prst="roundRect">
            <a:avLst>
              <a:gd name="adj" fmla="val 10000"/>
            </a:avLst>
          </a:prstGeom>
          <a:blipFill>
            <a:blip r:embed="rId3">
              <a:extLst>
                <a:ext uri="{28A0092B-C50C-407E-A947-70E740481C1C}">
                  <a14:useLocalDpi xmlns:a14="http://schemas.microsoft.com/office/drawing/2010/main" val="0"/>
                </a:ext>
              </a:extLst>
            </a:blip>
            <a:srcRect/>
            <a:stretch>
              <a:fillRect t="-2000" b="-2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4" name="Imagen 3"/>
          <p:cNvPicPr>
            <a:picLocks noChangeAspect="1"/>
          </p:cNvPicPr>
          <p:nvPr/>
        </p:nvPicPr>
        <p:blipFill rotWithShape="1">
          <a:blip r:embed="rId4"/>
          <a:srcRect l="16091" t="18125" r="2283" b="11875"/>
          <a:stretch/>
        </p:blipFill>
        <p:spPr>
          <a:xfrm>
            <a:off x="0" y="3324298"/>
            <a:ext cx="6202681" cy="2990638"/>
          </a:xfrm>
          <a:prstGeom prst="rect">
            <a:avLst/>
          </a:prstGeom>
        </p:spPr>
      </p:pic>
      <p:sp>
        <p:nvSpPr>
          <p:cNvPr id="11" name="CuadroTexto 10"/>
          <p:cNvSpPr txBox="1"/>
          <p:nvPr/>
        </p:nvSpPr>
        <p:spPr>
          <a:xfrm>
            <a:off x="1921447" y="4454127"/>
            <a:ext cx="539679" cy="707886"/>
          </a:xfrm>
          <a:prstGeom prst="rect">
            <a:avLst/>
          </a:prstGeom>
          <a:noFill/>
        </p:spPr>
        <p:txBody>
          <a:bodyPr wrap="square" rtlCol="0">
            <a:spAutoFit/>
          </a:bodyPr>
          <a:lstStyle/>
          <a:p>
            <a:r>
              <a:rPr lang="es-MX" sz="4000" b="1" dirty="0" smtClean="0"/>
              <a:t>3</a:t>
            </a:r>
            <a:endParaRPr lang="es-MX" sz="4000" b="1" dirty="0"/>
          </a:p>
        </p:txBody>
      </p:sp>
      <p:sp>
        <p:nvSpPr>
          <p:cNvPr id="16" name="CuadroTexto 15"/>
          <p:cNvSpPr txBox="1"/>
          <p:nvPr/>
        </p:nvSpPr>
        <p:spPr>
          <a:xfrm>
            <a:off x="3702553" y="3170789"/>
            <a:ext cx="539679" cy="707886"/>
          </a:xfrm>
          <a:prstGeom prst="rect">
            <a:avLst/>
          </a:prstGeom>
          <a:noFill/>
        </p:spPr>
        <p:txBody>
          <a:bodyPr wrap="square" rtlCol="0">
            <a:spAutoFit/>
          </a:bodyPr>
          <a:lstStyle/>
          <a:p>
            <a:r>
              <a:rPr lang="es-MX" sz="4000" b="1" dirty="0"/>
              <a:t>4</a:t>
            </a:r>
          </a:p>
        </p:txBody>
      </p:sp>
      <p:sp>
        <p:nvSpPr>
          <p:cNvPr id="17" name="Rectángulo 16"/>
          <p:cNvSpPr/>
          <p:nvPr/>
        </p:nvSpPr>
        <p:spPr>
          <a:xfrm>
            <a:off x="-1" y="-18365"/>
            <a:ext cx="7944787" cy="523220"/>
          </a:xfrm>
          <a:prstGeom prst="rect">
            <a:avLst/>
          </a:prstGeom>
        </p:spPr>
        <p:txBody>
          <a:bodyPr wrap="square">
            <a:spAutoFit/>
          </a:bodyPr>
          <a:lstStyle/>
          <a:p>
            <a:pPr lvl="0"/>
            <a:r>
              <a:rPr lang="es-ES" sz="2800" dirty="0"/>
              <a:t>Enlace de </a:t>
            </a:r>
            <a:r>
              <a:rPr lang="es-ES" sz="2800" b="1" dirty="0"/>
              <a:t>sectores</a:t>
            </a:r>
            <a:r>
              <a:rPr lang="es-ES" sz="2800" dirty="0"/>
              <a:t> de M</a:t>
            </a:r>
            <a:r>
              <a:rPr lang="es-ES" sz="2800" dirty="0" smtClean="0"/>
              <a:t>atrimonio </a:t>
            </a:r>
            <a:r>
              <a:rPr lang="es-ES" sz="2800" dirty="0"/>
              <a:t>y </a:t>
            </a:r>
            <a:r>
              <a:rPr lang="es-ES" sz="2800" dirty="0" smtClean="0"/>
              <a:t>Juvenil</a:t>
            </a:r>
            <a:r>
              <a:rPr lang="es-ES" sz="2800" dirty="0"/>
              <a:t>.</a:t>
            </a:r>
            <a:endParaRPr lang="es-MX" sz="2800" b="1" dirty="0"/>
          </a:p>
        </p:txBody>
      </p:sp>
      <p:sp>
        <p:nvSpPr>
          <p:cNvPr id="18" name="CuadroTexto 17"/>
          <p:cNvSpPr txBox="1"/>
          <p:nvPr/>
        </p:nvSpPr>
        <p:spPr>
          <a:xfrm>
            <a:off x="6560052" y="945475"/>
            <a:ext cx="2727959" cy="646331"/>
          </a:xfrm>
          <a:prstGeom prst="rect">
            <a:avLst/>
          </a:prstGeom>
          <a:noFill/>
        </p:spPr>
        <p:txBody>
          <a:bodyPr wrap="square" rtlCol="0">
            <a:spAutoFit/>
          </a:bodyPr>
          <a:lstStyle/>
          <a:p>
            <a:r>
              <a:rPr lang="es-MX" sz="1200" b="1" dirty="0" smtClean="0"/>
              <a:t>Ingresar en Sector Jóvenes y revisar que estén registrados los mismos sectores respecto al de matrimonios.</a:t>
            </a:r>
            <a:endParaRPr lang="es-MX" sz="1200" b="1" dirty="0"/>
          </a:p>
        </p:txBody>
      </p:sp>
      <p:pic>
        <p:nvPicPr>
          <p:cNvPr id="22" name="Imagen 21"/>
          <p:cNvPicPr>
            <a:picLocks noChangeAspect="1"/>
          </p:cNvPicPr>
          <p:nvPr/>
        </p:nvPicPr>
        <p:blipFill rotWithShape="1">
          <a:blip r:embed="rId5"/>
          <a:srcRect l="2914" t="18750" r="6252" b="6249"/>
          <a:stretch/>
        </p:blipFill>
        <p:spPr>
          <a:xfrm>
            <a:off x="-11321" y="510389"/>
            <a:ext cx="5726321" cy="2658254"/>
          </a:xfrm>
          <a:prstGeom prst="rect">
            <a:avLst/>
          </a:prstGeom>
        </p:spPr>
      </p:pic>
      <p:sp>
        <p:nvSpPr>
          <p:cNvPr id="23" name="CuadroTexto 22"/>
          <p:cNvSpPr txBox="1"/>
          <p:nvPr/>
        </p:nvSpPr>
        <p:spPr>
          <a:xfrm>
            <a:off x="6202681" y="602017"/>
            <a:ext cx="539679" cy="707886"/>
          </a:xfrm>
          <a:prstGeom prst="rect">
            <a:avLst/>
          </a:prstGeom>
          <a:noFill/>
        </p:spPr>
        <p:txBody>
          <a:bodyPr wrap="square" rtlCol="0">
            <a:spAutoFit/>
          </a:bodyPr>
          <a:lstStyle/>
          <a:p>
            <a:r>
              <a:rPr lang="es-MX" sz="4000" b="1" dirty="0" smtClean="0"/>
              <a:t>2</a:t>
            </a:r>
            <a:endParaRPr lang="es-MX" sz="4000" b="1" dirty="0"/>
          </a:p>
        </p:txBody>
      </p:sp>
      <p:sp>
        <p:nvSpPr>
          <p:cNvPr id="24" name="Rectángulo redondeado 23"/>
          <p:cNvSpPr/>
          <p:nvPr/>
        </p:nvSpPr>
        <p:spPr>
          <a:xfrm>
            <a:off x="-91441" y="1591806"/>
            <a:ext cx="841249" cy="200850"/>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cxnSp>
        <p:nvCxnSpPr>
          <p:cNvPr id="25" name="Conector recto de flecha 24"/>
          <p:cNvCxnSpPr/>
          <p:nvPr/>
        </p:nvCxnSpPr>
        <p:spPr>
          <a:xfrm flipH="1">
            <a:off x="5178942" y="1232232"/>
            <a:ext cx="1381110" cy="10627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9343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7" name="Rectángulo redondeado 6"/>
          <p:cNvSpPr/>
          <p:nvPr/>
        </p:nvSpPr>
        <p:spPr>
          <a:xfrm>
            <a:off x="7620001" y="0"/>
            <a:ext cx="1524000" cy="975360"/>
          </a:xfrm>
          <a:prstGeom prst="roundRect">
            <a:avLst>
              <a:gd name="adj" fmla="val 10000"/>
            </a:avLst>
          </a:prstGeom>
          <a:blipFill>
            <a:blip r:embed="rId3">
              <a:extLst>
                <a:ext uri="{28A0092B-C50C-407E-A947-70E740481C1C}">
                  <a14:useLocalDpi xmlns:a14="http://schemas.microsoft.com/office/drawing/2010/main" val="0"/>
                </a:ext>
              </a:extLst>
            </a:blip>
            <a:srcRect/>
            <a:stretch>
              <a:fillRect t="-2000" b="-2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8" name="Rectángulo 7"/>
          <p:cNvSpPr/>
          <p:nvPr/>
        </p:nvSpPr>
        <p:spPr>
          <a:xfrm>
            <a:off x="1" y="-17026"/>
            <a:ext cx="5044440" cy="1077218"/>
          </a:xfrm>
          <a:prstGeom prst="rect">
            <a:avLst/>
          </a:prstGeom>
        </p:spPr>
        <p:txBody>
          <a:bodyPr wrap="square">
            <a:spAutoFit/>
          </a:bodyPr>
          <a:lstStyle/>
          <a:p>
            <a:pPr lvl="0"/>
            <a:r>
              <a:rPr lang="es-MX" sz="3200" dirty="0"/>
              <a:t>Capacitación constante por videos-tutoriales.</a:t>
            </a:r>
            <a:endParaRPr lang="es-MX" sz="3200" b="1" dirty="0"/>
          </a:p>
        </p:txBody>
      </p:sp>
      <p:pic>
        <p:nvPicPr>
          <p:cNvPr id="9" name="Imagen 8"/>
          <p:cNvPicPr>
            <a:picLocks noChangeAspect="1"/>
          </p:cNvPicPr>
          <p:nvPr/>
        </p:nvPicPr>
        <p:blipFill rotWithShape="1">
          <a:blip r:embed="rId4"/>
          <a:srcRect l="2797" t="28707" r="3850" b="40418"/>
          <a:stretch/>
        </p:blipFill>
        <p:spPr>
          <a:xfrm>
            <a:off x="121435" y="1547500"/>
            <a:ext cx="6968836" cy="1295869"/>
          </a:xfrm>
          <a:prstGeom prst="rect">
            <a:avLst/>
          </a:prstGeom>
          <a:ln w="12700">
            <a:solidFill>
              <a:schemeClr val="tx1"/>
            </a:solidFill>
          </a:ln>
        </p:spPr>
      </p:pic>
      <p:pic>
        <p:nvPicPr>
          <p:cNvPr id="10" name="Imagen 9"/>
          <p:cNvPicPr>
            <a:picLocks noChangeAspect="1"/>
          </p:cNvPicPr>
          <p:nvPr/>
        </p:nvPicPr>
        <p:blipFill rotWithShape="1">
          <a:blip r:embed="rId5"/>
          <a:srcRect l="1859" t="25000" r="4319" b="50937"/>
          <a:stretch/>
        </p:blipFill>
        <p:spPr>
          <a:xfrm>
            <a:off x="1169765" y="3084668"/>
            <a:ext cx="7974236" cy="1156699"/>
          </a:xfrm>
          <a:prstGeom prst="rect">
            <a:avLst/>
          </a:prstGeom>
          <a:ln w="12700">
            <a:solidFill>
              <a:schemeClr val="tx1"/>
            </a:solidFill>
          </a:ln>
        </p:spPr>
      </p:pic>
      <p:pic>
        <p:nvPicPr>
          <p:cNvPr id="11" name="Imagen 10"/>
          <p:cNvPicPr>
            <a:picLocks noChangeAspect="1"/>
          </p:cNvPicPr>
          <p:nvPr/>
        </p:nvPicPr>
        <p:blipFill rotWithShape="1">
          <a:blip r:embed="rId6"/>
          <a:srcRect l="1859" t="26667" r="4202" b="50000"/>
          <a:stretch/>
        </p:blipFill>
        <p:spPr>
          <a:xfrm>
            <a:off x="1" y="4500892"/>
            <a:ext cx="8021781" cy="1120249"/>
          </a:xfrm>
          <a:prstGeom prst="rect">
            <a:avLst/>
          </a:prstGeom>
          <a:ln w="12700">
            <a:solidFill>
              <a:schemeClr val="tx1"/>
            </a:solidFill>
          </a:ln>
        </p:spPr>
      </p:pic>
    </p:spTree>
    <p:extLst>
      <p:ext uri="{BB962C8B-B14F-4D97-AF65-F5344CB8AC3E}">
        <p14:creationId xmlns:p14="http://schemas.microsoft.com/office/powerpoint/2010/main" val="2414883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2"/>
          <p:cNvSpPr txBox="1">
            <a:spLocks/>
          </p:cNvSpPr>
          <p:nvPr/>
        </p:nvSpPr>
        <p:spPr>
          <a:xfrm>
            <a:off x="142034" y="266414"/>
            <a:ext cx="7245928" cy="10163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Century Gothic"/>
                <a:cs typeface="Century Gothic"/>
              </a:rPr>
              <a:t>Trabajar en equipo </a:t>
            </a:r>
            <a:r>
              <a:rPr lang="en-US" sz="2800" b="1" dirty="0">
                <a:latin typeface="Century Gothic"/>
                <a:cs typeface="Century Gothic"/>
              </a:rPr>
              <a:t>divide</a:t>
            </a:r>
            <a:r>
              <a:rPr lang="en-US" sz="2800" dirty="0">
                <a:latin typeface="Century Gothic"/>
                <a:cs typeface="Century Gothic"/>
              </a:rPr>
              <a:t> el trabajo y </a:t>
            </a:r>
            <a:r>
              <a:rPr lang="en-US" sz="2800" b="1" dirty="0">
                <a:latin typeface="Century Gothic"/>
                <a:cs typeface="Century Gothic"/>
              </a:rPr>
              <a:t>multiplica</a:t>
            </a:r>
            <a:r>
              <a:rPr lang="en-US" sz="2800" dirty="0">
                <a:latin typeface="Century Gothic"/>
                <a:cs typeface="Century Gothic"/>
              </a:rPr>
              <a:t> los </a:t>
            </a:r>
            <a:r>
              <a:rPr lang="en-US" sz="2800" dirty="0" smtClean="0">
                <a:latin typeface="Century Gothic"/>
                <a:cs typeface="Century Gothic"/>
              </a:rPr>
              <a:t>resultados.</a:t>
            </a:r>
            <a:endParaRPr lang="es-MX" sz="2800"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83" y="1282796"/>
            <a:ext cx="3728499" cy="2535379"/>
          </a:xfrm>
          <a:prstGeom prst="rect">
            <a:avLst/>
          </a:prstGeom>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b="13515"/>
          <a:stretch/>
        </p:blipFill>
        <p:spPr>
          <a:xfrm>
            <a:off x="0" y="2257803"/>
            <a:ext cx="3651776" cy="4060589"/>
          </a:xfrm>
          <a:prstGeom prst="rect">
            <a:avLst/>
          </a:prstGeom>
        </p:spPr>
      </p:pic>
      <p:pic>
        <p:nvPicPr>
          <p:cNvPr id="15" name="Imagen 14"/>
          <p:cNvPicPr>
            <a:picLocks noChangeAspect="1"/>
          </p:cNvPicPr>
          <p:nvPr/>
        </p:nvPicPr>
        <p:blipFill rotWithShape="1">
          <a:blip r:embed="rId5">
            <a:extLst>
              <a:ext uri="{28A0092B-C50C-407E-A947-70E740481C1C}">
                <a14:useLocalDpi xmlns:a14="http://schemas.microsoft.com/office/drawing/2010/main" val="0"/>
              </a:ext>
            </a:extLst>
          </a:blip>
          <a:srcRect b="9353"/>
          <a:stretch/>
        </p:blipFill>
        <p:spPr>
          <a:xfrm>
            <a:off x="3651775" y="4120587"/>
            <a:ext cx="3293541" cy="2197805"/>
          </a:xfrm>
          <a:prstGeom prst="rect">
            <a:avLst/>
          </a:prstGeom>
        </p:spPr>
      </p:pic>
      <p:sp>
        <p:nvSpPr>
          <p:cNvPr id="16" name="CuadroTexto 15"/>
          <p:cNvSpPr txBox="1"/>
          <p:nvPr/>
        </p:nvSpPr>
        <p:spPr>
          <a:xfrm>
            <a:off x="4953965" y="1316463"/>
            <a:ext cx="1828565" cy="369332"/>
          </a:xfrm>
          <a:prstGeom prst="rect">
            <a:avLst/>
          </a:prstGeom>
          <a:noFill/>
        </p:spPr>
        <p:txBody>
          <a:bodyPr wrap="square" rtlCol="0">
            <a:spAutoFit/>
          </a:bodyPr>
          <a:lstStyle/>
          <a:p>
            <a:pPr algn="ctr"/>
            <a:r>
              <a:rPr lang="es-MX" b="1" dirty="0" smtClean="0">
                <a:effectLst>
                  <a:outerShdw blurRad="38100" dist="38100" dir="2700000" algn="tl">
                    <a:srgbClr val="000000">
                      <a:alpha val="43137"/>
                    </a:srgbClr>
                  </a:outerShdw>
                </a:effectLst>
              </a:rPr>
              <a:t>SINERGIA</a:t>
            </a:r>
            <a:endParaRPr lang="es-MX" b="1" dirty="0">
              <a:effectLst>
                <a:outerShdw blurRad="38100" dist="38100" dir="2700000" algn="tl">
                  <a:srgbClr val="000000">
                    <a:alpha val="43137"/>
                  </a:srgbClr>
                </a:outerShdw>
              </a:effectLst>
            </a:endParaRPr>
          </a:p>
        </p:txBody>
      </p:sp>
      <p:sp>
        <p:nvSpPr>
          <p:cNvPr id="8"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33390625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208623" y="63992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7" name="Rectángulo redondeado 6"/>
          <p:cNvSpPr/>
          <p:nvPr/>
        </p:nvSpPr>
        <p:spPr>
          <a:xfrm>
            <a:off x="7620001" y="0"/>
            <a:ext cx="1524000" cy="975360"/>
          </a:xfrm>
          <a:prstGeom prst="roundRect">
            <a:avLst>
              <a:gd name="adj" fmla="val 10000"/>
            </a:avLst>
          </a:prstGeom>
          <a:blipFill>
            <a:blip r:embed="rId3">
              <a:extLst>
                <a:ext uri="{28A0092B-C50C-407E-A947-70E740481C1C}">
                  <a14:useLocalDpi xmlns:a14="http://schemas.microsoft.com/office/drawing/2010/main" val="0"/>
                </a:ext>
              </a:extLst>
            </a:blip>
            <a:srcRect/>
            <a:stretch>
              <a:fillRect t="-2000" b="-2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9" name="CuadroTexto 8">
            <a:extLst>
              <a:ext uri="{FF2B5EF4-FFF2-40B4-BE49-F238E27FC236}">
                <a16:creationId xmlns:a16="http://schemas.microsoft.com/office/drawing/2014/main" xmlns="" id="{13A4AD26-E498-A645-9795-E397D9EC780C}"/>
              </a:ext>
            </a:extLst>
          </p:cNvPr>
          <p:cNvSpPr txBox="1"/>
          <p:nvPr/>
        </p:nvSpPr>
        <p:spPr>
          <a:xfrm>
            <a:off x="6587856" y="3181805"/>
            <a:ext cx="2266586" cy="2031325"/>
          </a:xfrm>
          <a:prstGeom prst="rect">
            <a:avLst/>
          </a:prstGeom>
          <a:noFill/>
        </p:spPr>
        <p:txBody>
          <a:bodyPr wrap="square" rtlCol="0">
            <a:spAutoFit/>
          </a:bodyPr>
          <a:lstStyle/>
          <a:p>
            <a:r>
              <a:rPr lang="es-MX" dirty="0"/>
              <a:t>Asegurarse que todas las áreas Diocesanas </a:t>
            </a:r>
            <a:r>
              <a:rPr lang="es-MX" dirty="0" smtClean="0"/>
              <a:t>ingresen y conozcan el </a:t>
            </a:r>
            <a:r>
              <a:rPr lang="es-MX" dirty="0"/>
              <a:t>funcionamiento de la </a:t>
            </a:r>
            <a:r>
              <a:rPr lang="es-MX" dirty="0" smtClean="0"/>
              <a:t>BDW </a:t>
            </a:r>
            <a:r>
              <a:rPr lang="es-MX" dirty="0"/>
              <a:t>de acuerdo a su rol y sus áreas </a:t>
            </a:r>
            <a:r>
              <a:rPr lang="es-MX" dirty="0" smtClean="0"/>
              <a:t>homologas de </a:t>
            </a:r>
            <a:r>
              <a:rPr lang="es-MX" dirty="0"/>
              <a:t>los ECS. </a:t>
            </a:r>
          </a:p>
        </p:txBody>
      </p:sp>
      <p:sp>
        <p:nvSpPr>
          <p:cNvPr id="10" name="CuadroTexto 9">
            <a:extLst>
              <a:ext uri="{FF2B5EF4-FFF2-40B4-BE49-F238E27FC236}">
                <a16:creationId xmlns:a16="http://schemas.microsoft.com/office/drawing/2014/main" xmlns="" id="{8B2E05CA-05A1-8940-9983-21524B760EC4}"/>
              </a:ext>
            </a:extLst>
          </p:cNvPr>
          <p:cNvSpPr txBox="1"/>
          <p:nvPr/>
        </p:nvSpPr>
        <p:spPr>
          <a:xfrm>
            <a:off x="370166" y="2741148"/>
            <a:ext cx="971550" cy="369332"/>
          </a:xfrm>
          <a:prstGeom prst="rect">
            <a:avLst/>
          </a:prstGeom>
          <a:noFill/>
          <a:ln>
            <a:solidFill>
              <a:srgbClr val="990033"/>
            </a:solidFill>
          </a:ln>
        </p:spPr>
        <p:txBody>
          <a:bodyPr wrap="square" rtlCol="0">
            <a:spAutoFit/>
          </a:bodyPr>
          <a:lstStyle/>
          <a:p>
            <a:pPr algn="ctr"/>
            <a:r>
              <a:rPr lang="es-MX" dirty="0" smtClean="0"/>
              <a:t>MABDD</a:t>
            </a:r>
            <a:endParaRPr lang="es-MX" dirty="0"/>
          </a:p>
        </p:txBody>
      </p:sp>
      <p:sp>
        <p:nvSpPr>
          <p:cNvPr id="11" name="CuadroTexto 10">
            <a:extLst>
              <a:ext uri="{FF2B5EF4-FFF2-40B4-BE49-F238E27FC236}">
                <a16:creationId xmlns:a16="http://schemas.microsoft.com/office/drawing/2014/main" xmlns="" id="{FC4DFF41-EC50-084E-B583-14E989055866}"/>
              </a:ext>
            </a:extLst>
          </p:cNvPr>
          <p:cNvSpPr txBox="1"/>
          <p:nvPr/>
        </p:nvSpPr>
        <p:spPr>
          <a:xfrm>
            <a:off x="2386532" y="1301711"/>
            <a:ext cx="971550" cy="369332"/>
          </a:xfrm>
          <a:prstGeom prst="rect">
            <a:avLst/>
          </a:prstGeom>
          <a:noFill/>
          <a:ln>
            <a:solidFill>
              <a:srgbClr val="990033"/>
            </a:solidFill>
          </a:ln>
        </p:spPr>
        <p:txBody>
          <a:bodyPr wrap="square" rtlCol="0">
            <a:spAutoFit/>
          </a:bodyPr>
          <a:lstStyle/>
          <a:p>
            <a:pPr algn="ctr"/>
            <a:r>
              <a:rPr lang="es-MX" dirty="0"/>
              <a:t>PD</a:t>
            </a:r>
          </a:p>
        </p:txBody>
      </p:sp>
      <p:sp>
        <p:nvSpPr>
          <p:cNvPr id="12" name="CuadroTexto 11">
            <a:extLst>
              <a:ext uri="{FF2B5EF4-FFF2-40B4-BE49-F238E27FC236}">
                <a16:creationId xmlns:a16="http://schemas.microsoft.com/office/drawing/2014/main" xmlns="" id="{DD7DE506-A595-6A47-9553-5670889B0B75}"/>
              </a:ext>
            </a:extLst>
          </p:cNvPr>
          <p:cNvSpPr txBox="1"/>
          <p:nvPr/>
        </p:nvSpPr>
        <p:spPr>
          <a:xfrm>
            <a:off x="2386532" y="1729823"/>
            <a:ext cx="971550" cy="369332"/>
          </a:xfrm>
          <a:prstGeom prst="rect">
            <a:avLst/>
          </a:prstGeom>
          <a:noFill/>
          <a:ln>
            <a:solidFill>
              <a:srgbClr val="990033"/>
            </a:solidFill>
          </a:ln>
        </p:spPr>
        <p:txBody>
          <a:bodyPr wrap="square" rtlCol="0">
            <a:spAutoFit/>
          </a:bodyPr>
          <a:lstStyle/>
          <a:p>
            <a:pPr algn="ctr"/>
            <a:r>
              <a:rPr lang="es-MX" dirty="0"/>
              <a:t>SA I</a:t>
            </a:r>
          </a:p>
        </p:txBody>
      </p:sp>
      <p:sp>
        <p:nvSpPr>
          <p:cNvPr id="13" name="CuadroTexto 12">
            <a:extLst>
              <a:ext uri="{FF2B5EF4-FFF2-40B4-BE49-F238E27FC236}">
                <a16:creationId xmlns:a16="http://schemas.microsoft.com/office/drawing/2014/main" xmlns="" id="{B42E051C-C484-3949-87EC-37335414C3AF}"/>
              </a:ext>
            </a:extLst>
          </p:cNvPr>
          <p:cNvSpPr txBox="1"/>
          <p:nvPr/>
        </p:nvSpPr>
        <p:spPr>
          <a:xfrm>
            <a:off x="2386532" y="2145546"/>
            <a:ext cx="971550" cy="369332"/>
          </a:xfrm>
          <a:prstGeom prst="rect">
            <a:avLst/>
          </a:prstGeom>
          <a:noFill/>
          <a:ln>
            <a:solidFill>
              <a:srgbClr val="990033"/>
            </a:solidFill>
          </a:ln>
        </p:spPr>
        <p:txBody>
          <a:bodyPr wrap="square" rtlCol="0">
            <a:spAutoFit/>
          </a:bodyPr>
          <a:lstStyle/>
          <a:p>
            <a:pPr algn="ctr"/>
            <a:r>
              <a:rPr lang="es-MX" dirty="0"/>
              <a:t>SA II</a:t>
            </a:r>
          </a:p>
        </p:txBody>
      </p:sp>
      <p:sp>
        <p:nvSpPr>
          <p:cNvPr id="14" name="CuadroTexto 13">
            <a:extLst>
              <a:ext uri="{FF2B5EF4-FFF2-40B4-BE49-F238E27FC236}">
                <a16:creationId xmlns:a16="http://schemas.microsoft.com/office/drawing/2014/main" xmlns="" id="{0CAD9C18-0A44-DD4F-9018-5FE9D70F25B1}"/>
              </a:ext>
            </a:extLst>
          </p:cNvPr>
          <p:cNvSpPr txBox="1"/>
          <p:nvPr/>
        </p:nvSpPr>
        <p:spPr>
          <a:xfrm>
            <a:off x="2386532" y="2570269"/>
            <a:ext cx="971550" cy="369332"/>
          </a:xfrm>
          <a:prstGeom prst="rect">
            <a:avLst/>
          </a:prstGeom>
          <a:noFill/>
          <a:ln>
            <a:solidFill>
              <a:srgbClr val="990033"/>
            </a:solidFill>
          </a:ln>
        </p:spPr>
        <p:txBody>
          <a:bodyPr wrap="square" rtlCol="0">
            <a:spAutoFit/>
          </a:bodyPr>
          <a:lstStyle/>
          <a:p>
            <a:pPr algn="ctr"/>
            <a:r>
              <a:rPr lang="es-MX" dirty="0"/>
              <a:t>SA III</a:t>
            </a:r>
          </a:p>
        </p:txBody>
      </p:sp>
      <p:sp>
        <p:nvSpPr>
          <p:cNvPr id="15" name="CuadroTexto 14">
            <a:extLst>
              <a:ext uri="{FF2B5EF4-FFF2-40B4-BE49-F238E27FC236}">
                <a16:creationId xmlns:a16="http://schemas.microsoft.com/office/drawing/2014/main" xmlns="" id="{FA86A599-6F77-3644-82B7-4340A53586D5}"/>
              </a:ext>
            </a:extLst>
          </p:cNvPr>
          <p:cNvSpPr txBox="1"/>
          <p:nvPr/>
        </p:nvSpPr>
        <p:spPr>
          <a:xfrm>
            <a:off x="2386532" y="2994992"/>
            <a:ext cx="971550" cy="369332"/>
          </a:xfrm>
          <a:prstGeom prst="rect">
            <a:avLst/>
          </a:prstGeom>
          <a:noFill/>
          <a:ln>
            <a:solidFill>
              <a:srgbClr val="990033"/>
            </a:solidFill>
          </a:ln>
        </p:spPr>
        <p:txBody>
          <a:bodyPr wrap="square" rtlCol="0">
            <a:spAutoFit/>
          </a:bodyPr>
          <a:lstStyle/>
          <a:p>
            <a:pPr algn="ctr"/>
            <a:r>
              <a:rPr lang="es-MX" dirty="0"/>
              <a:t>SA IV</a:t>
            </a:r>
          </a:p>
        </p:txBody>
      </p:sp>
      <p:sp>
        <p:nvSpPr>
          <p:cNvPr id="16" name="CuadroTexto 15">
            <a:extLst>
              <a:ext uri="{FF2B5EF4-FFF2-40B4-BE49-F238E27FC236}">
                <a16:creationId xmlns:a16="http://schemas.microsoft.com/office/drawing/2014/main" xmlns="" id="{E3E72205-BE43-E84D-A9D7-82D2812AAFFE}"/>
              </a:ext>
            </a:extLst>
          </p:cNvPr>
          <p:cNvSpPr txBox="1"/>
          <p:nvPr/>
        </p:nvSpPr>
        <p:spPr>
          <a:xfrm>
            <a:off x="2386532" y="3419848"/>
            <a:ext cx="971550" cy="369332"/>
          </a:xfrm>
          <a:prstGeom prst="rect">
            <a:avLst/>
          </a:prstGeom>
          <a:noFill/>
          <a:ln>
            <a:solidFill>
              <a:srgbClr val="990033"/>
            </a:solidFill>
          </a:ln>
        </p:spPr>
        <p:txBody>
          <a:bodyPr wrap="square" rtlCol="0">
            <a:spAutoFit/>
          </a:bodyPr>
          <a:lstStyle/>
          <a:p>
            <a:pPr algn="ctr"/>
            <a:r>
              <a:rPr lang="es-MX" dirty="0"/>
              <a:t>SA V</a:t>
            </a:r>
          </a:p>
        </p:txBody>
      </p:sp>
      <p:sp>
        <p:nvSpPr>
          <p:cNvPr id="17" name="CuadroTexto 16">
            <a:extLst>
              <a:ext uri="{FF2B5EF4-FFF2-40B4-BE49-F238E27FC236}">
                <a16:creationId xmlns:a16="http://schemas.microsoft.com/office/drawing/2014/main" xmlns="" id="{F83EFC07-B0B9-4E40-B285-FEE4CDB1283B}"/>
              </a:ext>
            </a:extLst>
          </p:cNvPr>
          <p:cNvSpPr txBox="1"/>
          <p:nvPr/>
        </p:nvSpPr>
        <p:spPr>
          <a:xfrm>
            <a:off x="2386532" y="3834900"/>
            <a:ext cx="971550" cy="369332"/>
          </a:xfrm>
          <a:prstGeom prst="rect">
            <a:avLst/>
          </a:prstGeom>
          <a:noFill/>
          <a:ln>
            <a:solidFill>
              <a:srgbClr val="990033"/>
            </a:solidFill>
          </a:ln>
        </p:spPr>
        <p:txBody>
          <a:bodyPr wrap="square" rtlCol="0">
            <a:spAutoFit/>
          </a:bodyPr>
          <a:lstStyle/>
          <a:p>
            <a:pPr algn="ctr"/>
            <a:r>
              <a:rPr lang="es-MX" dirty="0"/>
              <a:t>SA VI</a:t>
            </a:r>
          </a:p>
        </p:txBody>
      </p:sp>
      <p:sp>
        <p:nvSpPr>
          <p:cNvPr id="18" name="CuadroTexto 17">
            <a:extLst>
              <a:ext uri="{FF2B5EF4-FFF2-40B4-BE49-F238E27FC236}">
                <a16:creationId xmlns:a16="http://schemas.microsoft.com/office/drawing/2014/main" xmlns="" id="{0EC93D88-F859-DD46-95A1-8B3AE62E6620}"/>
              </a:ext>
            </a:extLst>
          </p:cNvPr>
          <p:cNvSpPr txBox="1"/>
          <p:nvPr/>
        </p:nvSpPr>
        <p:spPr>
          <a:xfrm>
            <a:off x="2386532" y="4697884"/>
            <a:ext cx="971550" cy="369332"/>
          </a:xfrm>
          <a:prstGeom prst="rect">
            <a:avLst/>
          </a:prstGeom>
          <a:noFill/>
          <a:ln>
            <a:solidFill>
              <a:srgbClr val="990033"/>
            </a:solidFill>
          </a:ln>
        </p:spPr>
        <p:txBody>
          <a:bodyPr wrap="square" rtlCol="0">
            <a:spAutoFit/>
          </a:bodyPr>
          <a:lstStyle/>
          <a:p>
            <a:pPr algn="ctr"/>
            <a:r>
              <a:rPr lang="es-MX" dirty="0"/>
              <a:t>MARED</a:t>
            </a:r>
          </a:p>
        </p:txBody>
      </p:sp>
      <p:sp>
        <p:nvSpPr>
          <p:cNvPr id="19" name="CuadroTexto 18">
            <a:extLst>
              <a:ext uri="{FF2B5EF4-FFF2-40B4-BE49-F238E27FC236}">
                <a16:creationId xmlns:a16="http://schemas.microsoft.com/office/drawing/2014/main" xmlns="" id="{DC316732-02D9-F94C-A198-5EA4AC042F16}"/>
              </a:ext>
            </a:extLst>
          </p:cNvPr>
          <p:cNvSpPr txBox="1"/>
          <p:nvPr/>
        </p:nvSpPr>
        <p:spPr>
          <a:xfrm>
            <a:off x="2386532" y="4282161"/>
            <a:ext cx="971550" cy="369332"/>
          </a:xfrm>
          <a:prstGeom prst="rect">
            <a:avLst/>
          </a:prstGeom>
          <a:noFill/>
          <a:ln>
            <a:solidFill>
              <a:srgbClr val="990033"/>
            </a:solidFill>
          </a:ln>
        </p:spPr>
        <p:txBody>
          <a:bodyPr wrap="square" rtlCol="0">
            <a:spAutoFit/>
          </a:bodyPr>
          <a:lstStyle/>
          <a:p>
            <a:pPr algn="ctr"/>
            <a:r>
              <a:rPr lang="es-MX" dirty="0"/>
              <a:t>ECDJ</a:t>
            </a:r>
          </a:p>
        </p:txBody>
      </p:sp>
      <p:sp>
        <p:nvSpPr>
          <p:cNvPr id="20" name="CuadroTexto 19">
            <a:extLst>
              <a:ext uri="{FF2B5EF4-FFF2-40B4-BE49-F238E27FC236}">
                <a16:creationId xmlns:a16="http://schemas.microsoft.com/office/drawing/2014/main" xmlns="" id="{AC1942BC-9F04-2649-9E8C-EEEF1A99E139}"/>
              </a:ext>
            </a:extLst>
          </p:cNvPr>
          <p:cNvSpPr txBox="1"/>
          <p:nvPr/>
        </p:nvSpPr>
        <p:spPr>
          <a:xfrm>
            <a:off x="4047692" y="1301711"/>
            <a:ext cx="971550" cy="369332"/>
          </a:xfrm>
          <a:prstGeom prst="rect">
            <a:avLst/>
          </a:prstGeom>
          <a:noFill/>
          <a:ln>
            <a:solidFill>
              <a:srgbClr val="990033"/>
            </a:solidFill>
          </a:ln>
        </p:spPr>
        <p:txBody>
          <a:bodyPr wrap="square" rtlCol="0">
            <a:spAutoFit/>
          </a:bodyPr>
          <a:lstStyle/>
          <a:p>
            <a:pPr algn="ctr"/>
            <a:r>
              <a:rPr lang="es-MX" dirty="0"/>
              <a:t>SS</a:t>
            </a:r>
          </a:p>
        </p:txBody>
      </p:sp>
      <p:sp>
        <p:nvSpPr>
          <p:cNvPr id="21" name="CuadroTexto 20">
            <a:extLst>
              <a:ext uri="{FF2B5EF4-FFF2-40B4-BE49-F238E27FC236}">
                <a16:creationId xmlns:a16="http://schemas.microsoft.com/office/drawing/2014/main" xmlns="" id="{BCD939AF-30C3-1F4B-B2EF-7FABC9FCBA8D}"/>
              </a:ext>
            </a:extLst>
          </p:cNvPr>
          <p:cNvSpPr txBox="1"/>
          <p:nvPr/>
        </p:nvSpPr>
        <p:spPr>
          <a:xfrm>
            <a:off x="4047692" y="1729823"/>
            <a:ext cx="971550" cy="369332"/>
          </a:xfrm>
          <a:prstGeom prst="rect">
            <a:avLst/>
          </a:prstGeom>
          <a:noFill/>
          <a:ln>
            <a:solidFill>
              <a:srgbClr val="990033"/>
            </a:solidFill>
          </a:ln>
        </p:spPr>
        <p:txBody>
          <a:bodyPr wrap="square" rtlCol="0">
            <a:spAutoFit/>
          </a:bodyPr>
          <a:lstStyle/>
          <a:p>
            <a:pPr algn="ctr"/>
            <a:r>
              <a:rPr lang="es-MX" dirty="0"/>
              <a:t>RA I</a:t>
            </a:r>
          </a:p>
        </p:txBody>
      </p:sp>
      <p:sp>
        <p:nvSpPr>
          <p:cNvPr id="22" name="CuadroTexto 21">
            <a:extLst>
              <a:ext uri="{FF2B5EF4-FFF2-40B4-BE49-F238E27FC236}">
                <a16:creationId xmlns:a16="http://schemas.microsoft.com/office/drawing/2014/main" xmlns="" id="{AD4CB5C0-BF18-AE49-80C2-537D19810EB5}"/>
              </a:ext>
            </a:extLst>
          </p:cNvPr>
          <p:cNvSpPr txBox="1"/>
          <p:nvPr/>
        </p:nvSpPr>
        <p:spPr>
          <a:xfrm>
            <a:off x="4047692" y="2145546"/>
            <a:ext cx="971550" cy="369332"/>
          </a:xfrm>
          <a:prstGeom prst="rect">
            <a:avLst/>
          </a:prstGeom>
          <a:noFill/>
          <a:ln>
            <a:solidFill>
              <a:srgbClr val="990033"/>
            </a:solidFill>
          </a:ln>
        </p:spPr>
        <p:txBody>
          <a:bodyPr wrap="square" rtlCol="0">
            <a:spAutoFit/>
          </a:bodyPr>
          <a:lstStyle/>
          <a:p>
            <a:pPr algn="ctr"/>
            <a:r>
              <a:rPr lang="es-MX" dirty="0"/>
              <a:t>RA II</a:t>
            </a:r>
          </a:p>
        </p:txBody>
      </p:sp>
      <p:sp>
        <p:nvSpPr>
          <p:cNvPr id="23" name="CuadroTexto 22">
            <a:extLst>
              <a:ext uri="{FF2B5EF4-FFF2-40B4-BE49-F238E27FC236}">
                <a16:creationId xmlns:a16="http://schemas.microsoft.com/office/drawing/2014/main" xmlns="" id="{847E4B72-135D-AE43-8096-32759F0402BB}"/>
              </a:ext>
            </a:extLst>
          </p:cNvPr>
          <p:cNvSpPr txBox="1"/>
          <p:nvPr/>
        </p:nvSpPr>
        <p:spPr>
          <a:xfrm>
            <a:off x="4047692" y="2570269"/>
            <a:ext cx="971550" cy="369332"/>
          </a:xfrm>
          <a:prstGeom prst="rect">
            <a:avLst/>
          </a:prstGeom>
          <a:noFill/>
          <a:ln>
            <a:solidFill>
              <a:srgbClr val="990033"/>
            </a:solidFill>
          </a:ln>
        </p:spPr>
        <p:txBody>
          <a:bodyPr wrap="square" rtlCol="0">
            <a:spAutoFit/>
          </a:bodyPr>
          <a:lstStyle/>
          <a:p>
            <a:pPr algn="ctr"/>
            <a:r>
              <a:rPr lang="es-MX" dirty="0"/>
              <a:t>RA III</a:t>
            </a:r>
          </a:p>
        </p:txBody>
      </p:sp>
      <p:sp>
        <p:nvSpPr>
          <p:cNvPr id="24" name="CuadroTexto 23">
            <a:extLst>
              <a:ext uri="{FF2B5EF4-FFF2-40B4-BE49-F238E27FC236}">
                <a16:creationId xmlns:a16="http://schemas.microsoft.com/office/drawing/2014/main" xmlns="" id="{B4C565E1-FD78-3842-9A73-853203430C7F}"/>
              </a:ext>
            </a:extLst>
          </p:cNvPr>
          <p:cNvSpPr txBox="1"/>
          <p:nvPr/>
        </p:nvSpPr>
        <p:spPr>
          <a:xfrm>
            <a:off x="4047692" y="2994992"/>
            <a:ext cx="971550" cy="369332"/>
          </a:xfrm>
          <a:prstGeom prst="rect">
            <a:avLst/>
          </a:prstGeom>
          <a:noFill/>
          <a:ln>
            <a:solidFill>
              <a:srgbClr val="990033"/>
            </a:solidFill>
          </a:ln>
        </p:spPr>
        <p:txBody>
          <a:bodyPr wrap="square" rtlCol="0">
            <a:spAutoFit/>
          </a:bodyPr>
          <a:lstStyle/>
          <a:p>
            <a:pPr algn="ctr"/>
            <a:r>
              <a:rPr lang="es-MX" dirty="0"/>
              <a:t>RA IV</a:t>
            </a:r>
          </a:p>
        </p:txBody>
      </p:sp>
      <p:sp>
        <p:nvSpPr>
          <p:cNvPr id="25" name="CuadroTexto 24">
            <a:extLst>
              <a:ext uri="{FF2B5EF4-FFF2-40B4-BE49-F238E27FC236}">
                <a16:creationId xmlns:a16="http://schemas.microsoft.com/office/drawing/2014/main" xmlns="" id="{6608D9FF-9ACD-F940-BAED-288791B6BEC8}"/>
              </a:ext>
            </a:extLst>
          </p:cNvPr>
          <p:cNvSpPr txBox="1"/>
          <p:nvPr/>
        </p:nvSpPr>
        <p:spPr>
          <a:xfrm>
            <a:off x="4047692" y="3419848"/>
            <a:ext cx="971550" cy="369332"/>
          </a:xfrm>
          <a:prstGeom prst="rect">
            <a:avLst/>
          </a:prstGeom>
          <a:noFill/>
          <a:ln>
            <a:solidFill>
              <a:srgbClr val="990033"/>
            </a:solidFill>
          </a:ln>
        </p:spPr>
        <p:txBody>
          <a:bodyPr wrap="square" rtlCol="0">
            <a:spAutoFit/>
          </a:bodyPr>
          <a:lstStyle/>
          <a:p>
            <a:pPr algn="ctr"/>
            <a:r>
              <a:rPr lang="es-MX" dirty="0"/>
              <a:t>RA V</a:t>
            </a:r>
          </a:p>
        </p:txBody>
      </p:sp>
      <p:sp>
        <p:nvSpPr>
          <p:cNvPr id="26" name="CuadroTexto 25">
            <a:extLst>
              <a:ext uri="{FF2B5EF4-FFF2-40B4-BE49-F238E27FC236}">
                <a16:creationId xmlns:a16="http://schemas.microsoft.com/office/drawing/2014/main" xmlns="" id="{0D410B22-E7BD-844F-9D7D-C2E7D2BF8678}"/>
              </a:ext>
            </a:extLst>
          </p:cNvPr>
          <p:cNvSpPr txBox="1"/>
          <p:nvPr/>
        </p:nvSpPr>
        <p:spPr>
          <a:xfrm>
            <a:off x="4047692" y="3834900"/>
            <a:ext cx="971550" cy="369332"/>
          </a:xfrm>
          <a:prstGeom prst="rect">
            <a:avLst/>
          </a:prstGeom>
          <a:noFill/>
          <a:ln>
            <a:solidFill>
              <a:srgbClr val="990033"/>
            </a:solidFill>
          </a:ln>
        </p:spPr>
        <p:txBody>
          <a:bodyPr wrap="square" rtlCol="0">
            <a:spAutoFit/>
          </a:bodyPr>
          <a:lstStyle/>
          <a:p>
            <a:pPr algn="ctr"/>
            <a:r>
              <a:rPr lang="es-MX" dirty="0"/>
              <a:t>RA VI</a:t>
            </a:r>
          </a:p>
        </p:txBody>
      </p:sp>
      <p:sp>
        <p:nvSpPr>
          <p:cNvPr id="27" name="CuadroTexto 26">
            <a:extLst>
              <a:ext uri="{FF2B5EF4-FFF2-40B4-BE49-F238E27FC236}">
                <a16:creationId xmlns:a16="http://schemas.microsoft.com/office/drawing/2014/main" xmlns="" id="{3512E111-8E0B-5D4C-94A9-73F43274B7BC}"/>
              </a:ext>
            </a:extLst>
          </p:cNvPr>
          <p:cNvSpPr txBox="1"/>
          <p:nvPr/>
        </p:nvSpPr>
        <p:spPr>
          <a:xfrm>
            <a:off x="4047692" y="4697884"/>
            <a:ext cx="971550" cy="369332"/>
          </a:xfrm>
          <a:prstGeom prst="rect">
            <a:avLst/>
          </a:prstGeom>
          <a:noFill/>
          <a:ln>
            <a:solidFill>
              <a:srgbClr val="990033"/>
            </a:solidFill>
          </a:ln>
        </p:spPr>
        <p:txBody>
          <a:bodyPr wrap="square" rtlCol="0">
            <a:spAutoFit/>
          </a:bodyPr>
          <a:lstStyle/>
          <a:p>
            <a:pPr algn="ctr"/>
            <a:r>
              <a:rPr lang="es-MX" dirty="0"/>
              <a:t>MARES</a:t>
            </a:r>
          </a:p>
        </p:txBody>
      </p:sp>
      <p:sp>
        <p:nvSpPr>
          <p:cNvPr id="28" name="CuadroTexto 27">
            <a:extLst>
              <a:ext uri="{FF2B5EF4-FFF2-40B4-BE49-F238E27FC236}">
                <a16:creationId xmlns:a16="http://schemas.microsoft.com/office/drawing/2014/main" xmlns="" id="{2F799696-E53C-B14A-8530-34A09A98A1FE}"/>
              </a:ext>
            </a:extLst>
          </p:cNvPr>
          <p:cNvSpPr txBox="1"/>
          <p:nvPr/>
        </p:nvSpPr>
        <p:spPr>
          <a:xfrm>
            <a:off x="4047692" y="4282161"/>
            <a:ext cx="971550" cy="369332"/>
          </a:xfrm>
          <a:prstGeom prst="rect">
            <a:avLst/>
          </a:prstGeom>
          <a:noFill/>
          <a:ln>
            <a:solidFill>
              <a:srgbClr val="990033"/>
            </a:solidFill>
          </a:ln>
        </p:spPr>
        <p:txBody>
          <a:bodyPr wrap="square" rtlCol="0">
            <a:spAutoFit/>
          </a:bodyPr>
          <a:lstStyle/>
          <a:p>
            <a:pPr algn="ctr"/>
            <a:r>
              <a:rPr lang="es-MX" dirty="0"/>
              <a:t>ECSJ</a:t>
            </a:r>
          </a:p>
        </p:txBody>
      </p:sp>
      <p:cxnSp>
        <p:nvCxnSpPr>
          <p:cNvPr id="29" name="Conector recto de flecha 28">
            <a:extLst>
              <a:ext uri="{FF2B5EF4-FFF2-40B4-BE49-F238E27FC236}">
                <a16:creationId xmlns:a16="http://schemas.microsoft.com/office/drawing/2014/main" xmlns="" id="{97AC0F4D-A354-4A4D-9A74-58BE12FE4565}"/>
              </a:ext>
            </a:extLst>
          </p:cNvPr>
          <p:cNvCxnSpPr>
            <a:cxnSpLocks/>
            <a:stCxn id="11" idx="3"/>
            <a:endCxn id="20" idx="1"/>
          </p:cNvCxnSpPr>
          <p:nvPr/>
        </p:nvCxnSpPr>
        <p:spPr>
          <a:xfrm>
            <a:off x="3358082" y="1486377"/>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xmlns="" id="{E0F31D20-45F0-B74F-A4ED-9BE87E019ABD}"/>
              </a:ext>
            </a:extLst>
          </p:cNvPr>
          <p:cNvCxnSpPr>
            <a:cxnSpLocks/>
            <a:stCxn id="12" idx="3"/>
            <a:endCxn id="21" idx="1"/>
          </p:cNvCxnSpPr>
          <p:nvPr/>
        </p:nvCxnSpPr>
        <p:spPr>
          <a:xfrm>
            <a:off x="3358082" y="1914489"/>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xmlns="" id="{83D49538-1A97-9645-9B0B-BB23A7A385B9}"/>
              </a:ext>
            </a:extLst>
          </p:cNvPr>
          <p:cNvCxnSpPr>
            <a:cxnSpLocks/>
            <a:stCxn id="13" idx="3"/>
            <a:endCxn id="22" idx="1"/>
          </p:cNvCxnSpPr>
          <p:nvPr/>
        </p:nvCxnSpPr>
        <p:spPr>
          <a:xfrm>
            <a:off x="3358082" y="2330212"/>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xmlns="" id="{DB43A6D9-4579-7047-8686-BA21C4B9D018}"/>
              </a:ext>
            </a:extLst>
          </p:cNvPr>
          <p:cNvCxnSpPr>
            <a:cxnSpLocks/>
            <a:stCxn id="14" idx="3"/>
            <a:endCxn id="23" idx="1"/>
          </p:cNvCxnSpPr>
          <p:nvPr/>
        </p:nvCxnSpPr>
        <p:spPr>
          <a:xfrm>
            <a:off x="3358082" y="2754935"/>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xmlns="" id="{EFFD21D6-0677-B440-8611-B83EBFB3496F}"/>
              </a:ext>
            </a:extLst>
          </p:cNvPr>
          <p:cNvCxnSpPr>
            <a:cxnSpLocks/>
            <a:stCxn id="15" idx="3"/>
            <a:endCxn id="24" idx="1"/>
          </p:cNvCxnSpPr>
          <p:nvPr/>
        </p:nvCxnSpPr>
        <p:spPr>
          <a:xfrm>
            <a:off x="3358082" y="3179658"/>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xmlns="" id="{F54C5F46-A9AD-8C46-80F0-9A431CCD5C99}"/>
              </a:ext>
            </a:extLst>
          </p:cNvPr>
          <p:cNvCxnSpPr>
            <a:cxnSpLocks/>
            <a:stCxn id="16" idx="3"/>
            <a:endCxn id="25" idx="1"/>
          </p:cNvCxnSpPr>
          <p:nvPr/>
        </p:nvCxnSpPr>
        <p:spPr>
          <a:xfrm>
            <a:off x="3358082" y="3604514"/>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xmlns="" id="{43CD4D3F-E433-074A-AD29-A2239B68C633}"/>
              </a:ext>
            </a:extLst>
          </p:cNvPr>
          <p:cNvCxnSpPr>
            <a:cxnSpLocks/>
            <a:stCxn id="17" idx="3"/>
            <a:endCxn id="26" idx="1"/>
          </p:cNvCxnSpPr>
          <p:nvPr/>
        </p:nvCxnSpPr>
        <p:spPr>
          <a:xfrm>
            <a:off x="3358082" y="4019566"/>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xmlns="" id="{FB5882EA-8AA4-A44D-B47C-6319F5F26CCC}"/>
              </a:ext>
            </a:extLst>
          </p:cNvPr>
          <p:cNvCxnSpPr>
            <a:cxnSpLocks/>
            <a:stCxn id="19" idx="3"/>
            <a:endCxn id="28" idx="1"/>
          </p:cNvCxnSpPr>
          <p:nvPr/>
        </p:nvCxnSpPr>
        <p:spPr>
          <a:xfrm>
            <a:off x="3358082" y="4466827"/>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xmlns="" id="{A2342E4F-AD92-7E48-81B9-D40AF0B58F35}"/>
              </a:ext>
            </a:extLst>
          </p:cNvPr>
          <p:cNvCxnSpPr>
            <a:cxnSpLocks/>
            <a:endCxn id="27" idx="1"/>
          </p:cNvCxnSpPr>
          <p:nvPr/>
        </p:nvCxnSpPr>
        <p:spPr>
          <a:xfrm>
            <a:off x="3358082" y="4882550"/>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xmlns="" id="{45B5D55D-3F6D-1A44-A47F-38ED3E1D73FB}"/>
              </a:ext>
            </a:extLst>
          </p:cNvPr>
          <p:cNvSpPr txBox="1"/>
          <p:nvPr/>
        </p:nvSpPr>
        <p:spPr>
          <a:xfrm>
            <a:off x="6504135" y="1418979"/>
            <a:ext cx="971550" cy="369332"/>
          </a:xfrm>
          <a:prstGeom prst="rect">
            <a:avLst/>
          </a:prstGeom>
          <a:solidFill>
            <a:srgbClr val="00B050"/>
          </a:solidFill>
          <a:ln>
            <a:solidFill>
              <a:srgbClr val="990033"/>
            </a:solidFill>
          </a:ln>
        </p:spPr>
        <p:txBody>
          <a:bodyPr wrap="square" rtlCol="0">
            <a:spAutoFit/>
          </a:bodyPr>
          <a:lstStyle/>
          <a:p>
            <a:pPr algn="ctr"/>
            <a:r>
              <a:rPr lang="es-MX" b="1" dirty="0">
                <a:solidFill>
                  <a:schemeClr val="bg1"/>
                </a:solidFill>
              </a:rPr>
              <a:t>PZ</a:t>
            </a:r>
          </a:p>
        </p:txBody>
      </p:sp>
      <p:sp>
        <p:nvSpPr>
          <p:cNvPr id="39" name="CuadroTexto 38">
            <a:extLst>
              <a:ext uri="{FF2B5EF4-FFF2-40B4-BE49-F238E27FC236}">
                <a16:creationId xmlns:a16="http://schemas.microsoft.com/office/drawing/2014/main" xmlns="" id="{F2CC250B-5059-1B46-848B-014292402458}"/>
              </a:ext>
            </a:extLst>
          </p:cNvPr>
          <p:cNvSpPr txBox="1"/>
          <p:nvPr/>
        </p:nvSpPr>
        <p:spPr>
          <a:xfrm>
            <a:off x="6504135" y="1946041"/>
            <a:ext cx="971550" cy="369332"/>
          </a:xfrm>
          <a:prstGeom prst="rect">
            <a:avLst/>
          </a:prstGeom>
          <a:solidFill>
            <a:srgbClr val="00B050"/>
          </a:solidFill>
          <a:ln>
            <a:solidFill>
              <a:srgbClr val="990033"/>
            </a:solidFill>
          </a:ln>
        </p:spPr>
        <p:txBody>
          <a:bodyPr wrap="square" rtlCol="0">
            <a:spAutoFit/>
          </a:bodyPr>
          <a:lstStyle/>
          <a:p>
            <a:pPr algn="ctr"/>
            <a:r>
              <a:rPr lang="es-MX" b="1" dirty="0">
                <a:solidFill>
                  <a:schemeClr val="bg1"/>
                </a:solidFill>
              </a:rPr>
              <a:t>PE</a:t>
            </a:r>
          </a:p>
        </p:txBody>
      </p:sp>
      <p:cxnSp>
        <p:nvCxnSpPr>
          <p:cNvPr id="40" name="Conector recto de flecha 39">
            <a:extLst>
              <a:ext uri="{FF2B5EF4-FFF2-40B4-BE49-F238E27FC236}">
                <a16:creationId xmlns:a16="http://schemas.microsoft.com/office/drawing/2014/main" xmlns="" id="{C70EA8FE-F248-EE47-901D-56467677191E}"/>
              </a:ext>
            </a:extLst>
          </p:cNvPr>
          <p:cNvCxnSpPr>
            <a:cxnSpLocks/>
            <a:stCxn id="21" idx="3"/>
            <a:endCxn id="38" idx="1"/>
          </p:cNvCxnSpPr>
          <p:nvPr/>
        </p:nvCxnSpPr>
        <p:spPr>
          <a:xfrm flipV="1">
            <a:off x="5019242" y="1603645"/>
            <a:ext cx="1484893" cy="310844"/>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xmlns="" id="{AF465983-94C9-3640-9A4C-B7431C8B72D4}"/>
              </a:ext>
            </a:extLst>
          </p:cNvPr>
          <p:cNvCxnSpPr>
            <a:cxnSpLocks/>
            <a:stCxn id="21" idx="3"/>
            <a:endCxn id="39" idx="1"/>
          </p:cNvCxnSpPr>
          <p:nvPr/>
        </p:nvCxnSpPr>
        <p:spPr>
          <a:xfrm>
            <a:off x="5019242" y="1914489"/>
            <a:ext cx="1484893" cy="216218"/>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xmlns="" id="{363461BD-5985-4446-84D2-EFDACAC8A8F2}"/>
              </a:ext>
            </a:extLst>
          </p:cNvPr>
          <p:cNvCxnSpPr>
            <a:cxnSpLocks/>
            <a:endCxn id="11" idx="1"/>
          </p:cNvCxnSpPr>
          <p:nvPr/>
        </p:nvCxnSpPr>
        <p:spPr>
          <a:xfrm flipV="1">
            <a:off x="1366138" y="1486377"/>
            <a:ext cx="1020394" cy="14532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xmlns="" id="{F289C06A-EBC7-DF4D-A1DF-B143784C4BE3}"/>
              </a:ext>
            </a:extLst>
          </p:cNvPr>
          <p:cNvCxnSpPr>
            <a:cxnSpLocks/>
            <a:endCxn id="12" idx="1"/>
          </p:cNvCxnSpPr>
          <p:nvPr/>
        </p:nvCxnSpPr>
        <p:spPr>
          <a:xfrm flipV="1">
            <a:off x="1366138" y="1914489"/>
            <a:ext cx="1020394" cy="1025112"/>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xmlns="" id="{08AE9E73-C110-8042-83A3-17C71212814A}"/>
              </a:ext>
            </a:extLst>
          </p:cNvPr>
          <p:cNvCxnSpPr>
            <a:cxnSpLocks/>
            <a:endCxn id="13" idx="1"/>
          </p:cNvCxnSpPr>
          <p:nvPr/>
        </p:nvCxnSpPr>
        <p:spPr>
          <a:xfrm flipV="1">
            <a:off x="1366138" y="2330212"/>
            <a:ext cx="1020394" cy="60938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xmlns="" id="{E85B0D1B-23B6-7D4C-9375-EB5621A7B879}"/>
              </a:ext>
            </a:extLst>
          </p:cNvPr>
          <p:cNvCxnSpPr>
            <a:cxnSpLocks/>
            <a:endCxn id="14" idx="1"/>
          </p:cNvCxnSpPr>
          <p:nvPr/>
        </p:nvCxnSpPr>
        <p:spPr>
          <a:xfrm flipV="1">
            <a:off x="1366138" y="2754935"/>
            <a:ext cx="1020394" cy="184666"/>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xmlns="" id="{F02B0D1B-342D-CA4B-9581-02184CF83E05}"/>
              </a:ext>
            </a:extLst>
          </p:cNvPr>
          <p:cNvCxnSpPr>
            <a:cxnSpLocks/>
            <a:endCxn id="15" idx="1"/>
          </p:cNvCxnSpPr>
          <p:nvPr/>
        </p:nvCxnSpPr>
        <p:spPr>
          <a:xfrm>
            <a:off x="1366138" y="2939601"/>
            <a:ext cx="1020394" cy="24005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xmlns="" id="{24C74AF2-608B-BB49-9C7B-9F386DC1AB2B}"/>
              </a:ext>
            </a:extLst>
          </p:cNvPr>
          <p:cNvCxnSpPr>
            <a:cxnSpLocks/>
            <a:endCxn id="16" idx="1"/>
          </p:cNvCxnSpPr>
          <p:nvPr/>
        </p:nvCxnSpPr>
        <p:spPr>
          <a:xfrm>
            <a:off x="1366138" y="2939601"/>
            <a:ext cx="1020394" cy="66491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xmlns="" id="{AFC1C24F-1780-E24B-A056-83C169B8BA22}"/>
              </a:ext>
            </a:extLst>
          </p:cNvPr>
          <p:cNvCxnSpPr>
            <a:cxnSpLocks/>
            <a:endCxn id="17" idx="1"/>
          </p:cNvCxnSpPr>
          <p:nvPr/>
        </p:nvCxnSpPr>
        <p:spPr>
          <a:xfrm>
            <a:off x="1366138" y="2939601"/>
            <a:ext cx="1020394" cy="1079965"/>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xmlns="" id="{DE5DD922-C245-7C4D-91A9-C76A7046DF46}"/>
              </a:ext>
            </a:extLst>
          </p:cNvPr>
          <p:cNvCxnSpPr>
            <a:cxnSpLocks/>
            <a:endCxn id="19" idx="1"/>
          </p:cNvCxnSpPr>
          <p:nvPr/>
        </p:nvCxnSpPr>
        <p:spPr>
          <a:xfrm>
            <a:off x="1366138" y="2939601"/>
            <a:ext cx="1020394" cy="1527226"/>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xmlns="" id="{CA92190B-5FC9-6B4E-BD60-F6DC13B8CCBA}"/>
              </a:ext>
            </a:extLst>
          </p:cNvPr>
          <p:cNvCxnSpPr>
            <a:cxnSpLocks/>
            <a:endCxn id="18" idx="1"/>
          </p:cNvCxnSpPr>
          <p:nvPr/>
        </p:nvCxnSpPr>
        <p:spPr>
          <a:xfrm>
            <a:off x="1366138" y="2939601"/>
            <a:ext cx="1020394" cy="194294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Flecha derecha 50">
            <a:extLst>
              <a:ext uri="{FF2B5EF4-FFF2-40B4-BE49-F238E27FC236}">
                <a16:creationId xmlns:a16="http://schemas.microsoft.com/office/drawing/2014/main" xmlns="" id="{113A39D2-2B64-844C-8CD8-5D5D466CDC64}"/>
              </a:ext>
            </a:extLst>
          </p:cNvPr>
          <p:cNvSpPr/>
          <p:nvPr/>
        </p:nvSpPr>
        <p:spPr>
          <a:xfrm>
            <a:off x="370166" y="267992"/>
            <a:ext cx="6310236" cy="863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Capacitación y entrenamiento</a:t>
            </a:r>
          </a:p>
        </p:txBody>
      </p:sp>
      <p:sp>
        <p:nvSpPr>
          <p:cNvPr id="52" name="CuadroTexto 51">
            <a:extLst>
              <a:ext uri="{FF2B5EF4-FFF2-40B4-BE49-F238E27FC236}">
                <a16:creationId xmlns:a16="http://schemas.microsoft.com/office/drawing/2014/main" xmlns="" id="{8B2E05CA-05A1-8940-9983-21524B760EC4}"/>
              </a:ext>
            </a:extLst>
          </p:cNvPr>
          <p:cNvSpPr txBox="1"/>
          <p:nvPr/>
        </p:nvSpPr>
        <p:spPr>
          <a:xfrm>
            <a:off x="6067902" y="2741148"/>
            <a:ext cx="971550" cy="369332"/>
          </a:xfrm>
          <a:prstGeom prst="rect">
            <a:avLst/>
          </a:prstGeom>
          <a:noFill/>
          <a:ln>
            <a:solidFill>
              <a:srgbClr val="990033"/>
            </a:solidFill>
          </a:ln>
        </p:spPr>
        <p:txBody>
          <a:bodyPr wrap="square" rtlCol="0">
            <a:spAutoFit/>
          </a:bodyPr>
          <a:lstStyle/>
          <a:p>
            <a:pPr algn="ctr"/>
            <a:r>
              <a:rPr lang="es-MX" dirty="0" smtClean="0"/>
              <a:t>MABDS</a:t>
            </a:r>
            <a:endParaRPr lang="es-MX" dirty="0"/>
          </a:p>
        </p:txBody>
      </p:sp>
      <p:cxnSp>
        <p:nvCxnSpPr>
          <p:cNvPr id="53" name="Conector recto de flecha 52">
            <a:extLst>
              <a:ext uri="{FF2B5EF4-FFF2-40B4-BE49-F238E27FC236}">
                <a16:creationId xmlns:a16="http://schemas.microsoft.com/office/drawing/2014/main" xmlns="" id="{363461BD-5985-4446-84D2-EFDACAC8A8F2}"/>
              </a:ext>
            </a:extLst>
          </p:cNvPr>
          <p:cNvCxnSpPr>
            <a:cxnSpLocks/>
          </p:cNvCxnSpPr>
          <p:nvPr/>
        </p:nvCxnSpPr>
        <p:spPr>
          <a:xfrm flipH="1" flipV="1">
            <a:off x="5033375" y="1486377"/>
            <a:ext cx="1020394" cy="14532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Conector recto de flecha 53">
            <a:extLst>
              <a:ext uri="{FF2B5EF4-FFF2-40B4-BE49-F238E27FC236}">
                <a16:creationId xmlns:a16="http://schemas.microsoft.com/office/drawing/2014/main" xmlns="" id="{F289C06A-EBC7-DF4D-A1DF-B143784C4BE3}"/>
              </a:ext>
            </a:extLst>
          </p:cNvPr>
          <p:cNvCxnSpPr>
            <a:cxnSpLocks/>
          </p:cNvCxnSpPr>
          <p:nvPr/>
        </p:nvCxnSpPr>
        <p:spPr>
          <a:xfrm flipH="1" flipV="1">
            <a:off x="5033375" y="1914489"/>
            <a:ext cx="1020394" cy="1025112"/>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Conector recto de flecha 54">
            <a:extLst>
              <a:ext uri="{FF2B5EF4-FFF2-40B4-BE49-F238E27FC236}">
                <a16:creationId xmlns:a16="http://schemas.microsoft.com/office/drawing/2014/main" xmlns="" id="{08AE9E73-C110-8042-83A3-17C71212814A}"/>
              </a:ext>
            </a:extLst>
          </p:cNvPr>
          <p:cNvCxnSpPr>
            <a:cxnSpLocks/>
          </p:cNvCxnSpPr>
          <p:nvPr/>
        </p:nvCxnSpPr>
        <p:spPr>
          <a:xfrm flipH="1" flipV="1">
            <a:off x="5033375" y="2330212"/>
            <a:ext cx="1020394" cy="60938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xmlns="" id="{E85B0D1B-23B6-7D4C-9375-EB5621A7B879}"/>
              </a:ext>
            </a:extLst>
          </p:cNvPr>
          <p:cNvCxnSpPr>
            <a:cxnSpLocks/>
          </p:cNvCxnSpPr>
          <p:nvPr/>
        </p:nvCxnSpPr>
        <p:spPr>
          <a:xfrm flipH="1" flipV="1">
            <a:off x="5033375" y="2754935"/>
            <a:ext cx="1020394" cy="184666"/>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xmlns="" id="{F02B0D1B-342D-CA4B-9581-02184CF83E05}"/>
              </a:ext>
            </a:extLst>
          </p:cNvPr>
          <p:cNvCxnSpPr>
            <a:cxnSpLocks/>
          </p:cNvCxnSpPr>
          <p:nvPr/>
        </p:nvCxnSpPr>
        <p:spPr>
          <a:xfrm flipH="1">
            <a:off x="5033375" y="2939601"/>
            <a:ext cx="1020394" cy="24005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xmlns="" id="{24C74AF2-608B-BB49-9C7B-9F386DC1AB2B}"/>
              </a:ext>
            </a:extLst>
          </p:cNvPr>
          <p:cNvCxnSpPr>
            <a:cxnSpLocks/>
          </p:cNvCxnSpPr>
          <p:nvPr/>
        </p:nvCxnSpPr>
        <p:spPr>
          <a:xfrm flipH="1">
            <a:off x="5033375" y="2939601"/>
            <a:ext cx="1020394" cy="66491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xmlns="" id="{AFC1C24F-1780-E24B-A056-83C169B8BA22}"/>
              </a:ext>
            </a:extLst>
          </p:cNvPr>
          <p:cNvCxnSpPr>
            <a:cxnSpLocks/>
          </p:cNvCxnSpPr>
          <p:nvPr/>
        </p:nvCxnSpPr>
        <p:spPr>
          <a:xfrm flipH="1">
            <a:off x="5033375" y="2939601"/>
            <a:ext cx="1020394" cy="1079965"/>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Conector recto de flecha 59">
            <a:extLst>
              <a:ext uri="{FF2B5EF4-FFF2-40B4-BE49-F238E27FC236}">
                <a16:creationId xmlns:a16="http://schemas.microsoft.com/office/drawing/2014/main" xmlns="" id="{DE5DD922-C245-7C4D-91A9-C76A7046DF46}"/>
              </a:ext>
            </a:extLst>
          </p:cNvPr>
          <p:cNvCxnSpPr>
            <a:cxnSpLocks/>
          </p:cNvCxnSpPr>
          <p:nvPr/>
        </p:nvCxnSpPr>
        <p:spPr>
          <a:xfrm flipH="1">
            <a:off x="5033375" y="2939601"/>
            <a:ext cx="1020394" cy="1527226"/>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Conector recto de flecha 60">
            <a:extLst>
              <a:ext uri="{FF2B5EF4-FFF2-40B4-BE49-F238E27FC236}">
                <a16:creationId xmlns:a16="http://schemas.microsoft.com/office/drawing/2014/main" xmlns="" id="{CA92190B-5FC9-6B4E-BD60-F6DC13B8CCBA}"/>
              </a:ext>
            </a:extLst>
          </p:cNvPr>
          <p:cNvCxnSpPr>
            <a:cxnSpLocks/>
          </p:cNvCxnSpPr>
          <p:nvPr/>
        </p:nvCxnSpPr>
        <p:spPr>
          <a:xfrm flipH="1">
            <a:off x="5033375" y="2939601"/>
            <a:ext cx="1020394" cy="194294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30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8" name="Rectángulo redondeado 7"/>
          <p:cNvSpPr/>
          <p:nvPr/>
        </p:nvSpPr>
        <p:spPr>
          <a:xfrm>
            <a:off x="7779895" y="41691"/>
            <a:ext cx="1348516" cy="992629"/>
          </a:xfrm>
          <a:prstGeom prst="roundRect">
            <a:avLst>
              <a:gd name="adj" fmla="val 10000"/>
            </a:avLst>
          </a:prstGeom>
          <a:blipFill>
            <a:blip r:embed="rId3">
              <a:extLst>
                <a:ext uri="{28A0092B-C50C-407E-A947-70E740481C1C}">
                  <a14:useLocalDpi xmlns:a14="http://schemas.microsoft.com/office/drawing/2010/main" val="0"/>
                </a:ext>
              </a:extLst>
            </a:blip>
            <a:srcRect/>
            <a:stretch>
              <a:fillRect l="-14000" r="-14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9" name="Rectángulo 8"/>
          <p:cNvSpPr/>
          <p:nvPr/>
        </p:nvSpPr>
        <p:spPr>
          <a:xfrm>
            <a:off x="0" y="0"/>
            <a:ext cx="5573449" cy="584775"/>
          </a:xfrm>
          <a:prstGeom prst="rect">
            <a:avLst/>
          </a:prstGeom>
        </p:spPr>
        <p:txBody>
          <a:bodyPr wrap="none">
            <a:spAutoFit/>
          </a:bodyPr>
          <a:lstStyle/>
          <a:p>
            <a:pPr lvl="0"/>
            <a:r>
              <a:rPr lang="es-MX" sz="3200" b="1" dirty="0"/>
              <a:t>Análisis</a:t>
            </a:r>
            <a:r>
              <a:rPr lang="es-MX" sz="3200" dirty="0"/>
              <a:t> de Preguntas frecuentes</a:t>
            </a:r>
            <a:endParaRPr lang="es-MX" sz="3200" b="1" dirty="0"/>
          </a:p>
        </p:txBody>
      </p:sp>
      <p:pic>
        <p:nvPicPr>
          <p:cNvPr id="10" name="Imagen 9"/>
          <p:cNvPicPr>
            <a:picLocks noChangeAspect="1"/>
          </p:cNvPicPr>
          <p:nvPr/>
        </p:nvPicPr>
        <p:blipFill rotWithShape="1">
          <a:blip r:embed="rId4"/>
          <a:srcRect l="1508" t="12188" r="4671" b="31094"/>
          <a:stretch/>
        </p:blipFill>
        <p:spPr>
          <a:xfrm>
            <a:off x="163962" y="1860711"/>
            <a:ext cx="8369869" cy="2844800"/>
          </a:xfrm>
          <a:prstGeom prst="rect">
            <a:avLst/>
          </a:prstGeom>
        </p:spPr>
      </p:pic>
      <p:sp>
        <p:nvSpPr>
          <p:cNvPr id="11" name="Rectángulo redondeado 10"/>
          <p:cNvSpPr/>
          <p:nvPr/>
        </p:nvSpPr>
        <p:spPr>
          <a:xfrm>
            <a:off x="4512859" y="1843531"/>
            <a:ext cx="1265886" cy="331956"/>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2" name="CuadroTexto 11">
            <a:extLst>
              <a:ext uri="{FF2B5EF4-FFF2-40B4-BE49-F238E27FC236}">
                <a16:creationId xmlns:a16="http://schemas.microsoft.com/office/drawing/2014/main" xmlns="" id="{13A4AD26-E498-A645-9795-E397D9EC780C}"/>
              </a:ext>
            </a:extLst>
          </p:cNvPr>
          <p:cNvSpPr txBox="1"/>
          <p:nvPr/>
        </p:nvSpPr>
        <p:spPr>
          <a:xfrm>
            <a:off x="1337182" y="4498087"/>
            <a:ext cx="5566537" cy="1200329"/>
          </a:xfrm>
          <a:prstGeom prst="rect">
            <a:avLst/>
          </a:prstGeom>
          <a:noFill/>
        </p:spPr>
        <p:txBody>
          <a:bodyPr wrap="square" rtlCol="0">
            <a:spAutoFit/>
          </a:bodyPr>
          <a:lstStyle/>
          <a:p>
            <a:r>
              <a:rPr lang="es-MX" dirty="0" smtClean="0"/>
              <a:t>En esta sección podremos:</a:t>
            </a:r>
          </a:p>
          <a:p>
            <a:r>
              <a:rPr lang="es-MX" b="1" dirty="0" smtClean="0"/>
              <a:t>BUSCAR</a:t>
            </a:r>
            <a:r>
              <a:rPr lang="es-MX" dirty="0" smtClean="0"/>
              <a:t> preguntas con sus respuestas.</a:t>
            </a:r>
          </a:p>
          <a:p>
            <a:r>
              <a:rPr lang="es-MX" dirty="0" smtClean="0"/>
              <a:t>Son de gran utilidad para TODOS los usuarios del sistema BDW.</a:t>
            </a:r>
            <a:endParaRPr lang="es-MX" dirty="0"/>
          </a:p>
        </p:txBody>
      </p:sp>
    </p:spTree>
    <p:extLst>
      <p:ext uri="{BB962C8B-B14F-4D97-AF65-F5344CB8AC3E}">
        <p14:creationId xmlns:p14="http://schemas.microsoft.com/office/powerpoint/2010/main" val="8968741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2" name="Imagen 1"/>
          <p:cNvPicPr>
            <a:picLocks noChangeAspect="1"/>
          </p:cNvPicPr>
          <p:nvPr/>
        </p:nvPicPr>
        <p:blipFill rotWithShape="1">
          <a:blip r:embed="rId3"/>
          <a:srcRect l="805" t="13749" r="3617" b="6875"/>
          <a:stretch/>
        </p:blipFill>
        <p:spPr>
          <a:xfrm>
            <a:off x="59885" y="1325880"/>
            <a:ext cx="9008640" cy="4206240"/>
          </a:xfrm>
          <a:prstGeom prst="rect">
            <a:avLst/>
          </a:prstGeom>
        </p:spPr>
      </p:pic>
      <p:sp>
        <p:nvSpPr>
          <p:cNvPr id="4" name="Rectángulo redondeado 3"/>
          <p:cNvSpPr/>
          <p:nvPr/>
        </p:nvSpPr>
        <p:spPr>
          <a:xfrm>
            <a:off x="7794885" y="20205"/>
            <a:ext cx="1317891" cy="842228"/>
          </a:xfrm>
          <a:prstGeom prst="roundRect">
            <a:avLst>
              <a:gd name="adj" fmla="val 10000"/>
            </a:avLst>
          </a:prstGeom>
          <a:blipFill>
            <a:blip r:embed="rId4">
              <a:extLst>
                <a:ext uri="{28A0092B-C50C-407E-A947-70E740481C1C}">
                  <a14:useLocalDpi xmlns:a14="http://schemas.microsoft.com/office/drawing/2010/main" val="0"/>
                </a:ext>
              </a:extLst>
            </a:blip>
            <a:srcRect/>
            <a:stretch>
              <a:fillRect l="-14000" r="-14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5" name="Rectángulo 4"/>
          <p:cNvSpPr/>
          <p:nvPr/>
        </p:nvSpPr>
        <p:spPr>
          <a:xfrm>
            <a:off x="0" y="0"/>
            <a:ext cx="5573449" cy="584775"/>
          </a:xfrm>
          <a:prstGeom prst="rect">
            <a:avLst/>
          </a:prstGeom>
        </p:spPr>
        <p:txBody>
          <a:bodyPr wrap="none">
            <a:spAutoFit/>
          </a:bodyPr>
          <a:lstStyle/>
          <a:p>
            <a:pPr lvl="0"/>
            <a:r>
              <a:rPr lang="es-MX" sz="3200" b="1" dirty="0"/>
              <a:t>Análisis</a:t>
            </a:r>
            <a:r>
              <a:rPr lang="es-MX" sz="3200" dirty="0"/>
              <a:t> de Preguntas frecuentes</a:t>
            </a:r>
            <a:endParaRPr lang="es-MX" sz="3200" b="1" dirty="0"/>
          </a:p>
        </p:txBody>
      </p:sp>
    </p:spTree>
    <p:extLst>
      <p:ext uri="{BB962C8B-B14F-4D97-AF65-F5344CB8AC3E}">
        <p14:creationId xmlns:p14="http://schemas.microsoft.com/office/powerpoint/2010/main" val="32064439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7899817" y="0"/>
            <a:ext cx="1244184" cy="839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l="-1000" r="-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3" name="Rectángulo 2"/>
          <p:cNvSpPr/>
          <p:nvPr/>
        </p:nvSpPr>
        <p:spPr>
          <a:xfrm>
            <a:off x="-37403" y="6459"/>
            <a:ext cx="3689985" cy="584775"/>
          </a:xfrm>
          <a:prstGeom prst="rect">
            <a:avLst/>
          </a:prstGeom>
        </p:spPr>
        <p:txBody>
          <a:bodyPr wrap="none">
            <a:spAutoFit/>
          </a:bodyPr>
          <a:lstStyle/>
          <a:p>
            <a:pPr lvl="0"/>
            <a:r>
              <a:rPr lang="es-MX" sz="3200" b="1" dirty="0"/>
              <a:t>Manejo</a:t>
            </a:r>
            <a:r>
              <a:rPr lang="es-MX" sz="3200" dirty="0"/>
              <a:t> de </a:t>
            </a:r>
            <a:r>
              <a:rPr lang="es-MX" sz="3200" dirty="0" smtClean="0"/>
              <a:t>Reportes</a:t>
            </a:r>
            <a:endParaRPr lang="es-MX" sz="3200" b="1" dirty="0"/>
          </a:p>
        </p:txBody>
      </p:sp>
      <p:pic>
        <p:nvPicPr>
          <p:cNvPr id="7" name="Imagen 6"/>
          <p:cNvPicPr>
            <a:picLocks noChangeAspect="1"/>
          </p:cNvPicPr>
          <p:nvPr/>
        </p:nvPicPr>
        <p:blipFill rotWithShape="1">
          <a:blip r:embed="rId4"/>
          <a:srcRect l="2563" t="18125" r="16266" b="5937"/>
          <a:stretch/>
        </p:blipFill>
        <p:spPr>
          <a:xfrm>
            <a:off x="982980" y="1211579"/>
            <a:ext cx="7538929" cy="3965281"/>
          </a:xfrm>
          <a:prstGeom prst="rect">
            <a:avLst/>
          </a:prstGeom>
        </p:spPr>
      </p:pic>
      <p:sp>
        <p:nvSpPr>
          <p:cNvPr id="8" name="Rectángulo redondeado 7"/>
          <p:cNvSpPr/>
          <p:nvPr/>
        </p:nvSpPr>
        <p:spPr>
          <a:xfrm>
            <a:off x="982980" y="2255428"/>
            <a:ext cx="1265886" cy="190592"/>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Tree>
    <p:extLst>
      <p:ext uri="{BB962C8B-B14F-4D97-AF65-F5344CB8AC3E}">
        <p14:creationId xmlns:p14="http://schemas.microsoft.com/office/powerpoint/2010/main" val="21382718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7899817" y="0"/>
            <a:ext cx="1244184" cy="839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l="-1000" r="-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2" name="Imagen 1"/>
          <p:cNvPicPr>
            <a:picLocks noChangeAspect="1"/>
          </p:cNvPicPr>
          <p:nvPr/>
        </p:nvPicPr>
        <p:blipFill rotWithShape="1">
          <a:blip r:embed="rId4"/>
          <a:srcRect l="981" t="17813" r="20308" b="27187"/>
          <a:stretch/>
        </p:blipFill>
        <p:spPr>
          <a:xfrm>
            <a:off x="0" y="747136"/>
            <a:ext cx="6858000" cy="2694214"/>
          </a:xfrm>
          <a:prstGeom prst="rect">
            <a:avLst/>
          </a:prstGeom>
        </p:spPr>
      </p:pic>
      <p:pic>
        <p:nvPicPr>
          <p:cNvPr id="4" name="Imagen 3"/>
          <p:cNvPicPr>
            <a:picLocks noChangeAspect="1"/>
          </p:cNvPicPr>
          <p:nvPr/>
        </p:nvPicPr>
        <p:blipFill rotWithShape="1">
          <a:blip r:embed="rId5"/>
          <a:srcRect l="2562" t="18750" r="21010" b="10625"/>
          <a:stretch/>
        </p:blipFill>
        <p:spPr>
          <a:xfrm>
            <a:off x="1343566" y="2733362"/>
            <a:ext cx="6697980" cy="3479870"/>
          </a:xfrm>
          <a:prstGeom prst="rect">
            <a:avLst/>
          </a:prstGeom>
        </p:spPr>
      </p:pic>
      <p:sp>
        <p:nvSpPr>
          <p:cNvPr id="9" name="Rectángulo redondeado 8"/>
          <p:cNvSpPr/>
          <p:nvPr/>
        </p:nvSpPr>
        <p:spPr>
          <a:xfrm>
            <a:off x="52857" y="1917645"/>
            <a:ext cx="1098460" cy="243841"/>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0" name="Rectángulo redondeado 9"/>
          <p:cNvSpPr/>
          <p:nvPr/>
        </p:nvSpPr>
        <p:spPr>
          <a:xfrm>
            <a:off x="1343566" y="4079961"/>
            <a:ext cx="1265886" cy="147553"/>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8" name="Rectángulo 7"/>
          <p:cNvSpPr/>
          <p:nvPr/>
        </p:nvSpPr>
        <p:spPr>
          <a:xfrm>
            <a:off x="-37403" y="6459"/>
            <a:ext cx="3689985" cy="584775"/>
          </a:xfrm>
          <a:prstGeom prst="rect">
            <a:avLst/>
          </a:prstGeom>
        </p:spPr>
        <p:txBody>
          <a:bodyPr wrap="none">
            <a:spAutoFit/>
          </a:bodyPr>
          <a:lstStyle/>
          <a:p>
            <a:pPr lvl="0"/>
            <a:r>
              <a:rPr lang="es-MX" sz="3200" b="1" dirty="0"/>
              <a:t>Manejo</a:t>
            </a:r>
            <a:r>
              <a:rPr lang="es-MX" sz="3200" dirty="0"/>
              <a:t> de </a:t>
            </a:r>
            <a:r>
              <a:rPr lang="es-MX" sz="3200" dirty="0" smtClean="0"/>
              <a:t>Reportes</a:t>
            </a:r>
            <a:endParaRPr lang="es-MX" sz="3200" b="1" dirty="0"/>
          </a:p>
        </p:txBody>
      </p:sp>
    </p:spTree>
    <p:extLst>
      <p:ext uri="{BB962C8B-B14F-4D97-AF65-F5344CB8AC3E}">
        <p14:creationId xmlns:p14="http://schemas.microsoft.com/office/powerpoint/2010/main" val="6934237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7899817" y="0"/>
            <a:ext cx="1244184" cy="839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l="-1000" r="-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2" name="Imagen 1"/>
          <p:cNvPicPr>
            <a:picLocks noChangeAspect="1"/>
          </p:cNvPicPr>
          <p:nvPr/>
        </p:nvPicPr>
        <p:blipFill rotWithShape="1">
          <a:blip r:embed="rId4"/>
          <a:srcRect l="1977" t="26041" r="12635" b="9167"/>
          <a:stretch/>
        </p:blipFill>
        <p:spPr>
          <a:xfrm>
            <a:off x="185328" y="1417320"/>
            <a:ext cx="8653872" cy="3691844"/>
          </a:xfrm>
          <a:prstGeom prst="rect">
            <a:avLst/>
          </a:prstGeom>
        </p:spPr>
      </p:pic>
      <p:sp>
        <p:nvSpPr>
          <p:cNvPr id="7" name="Rectángulo redondeado 6"/>
          <p:cNvSpPr/>
          <p:nvPr/>
        </p:nvSpPr>
        <p:spPr>
          <a:xfrm>
            <a:off x="185328" y="3247583"/>
            <a:ext cx="1098460" cy="173797"/>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8" name="Rectángulo 7"/>
          <p:cNvSpPr/>
          <p:nvPr/>
        </p:nvSpPr>
        <p:spPr>
          <a:xfrm>
            <a:off x="-37403" y="6459"/>
            <a:ext cx="3689985" cy="584775"/>
          </a:xfrm>
          <a:prstGeom prst="rect">
            <a:avLst/>
          </a:prstGeom>
        </p:spPr>
        <p:txBody>
          <a:bodyPr wrap="none">
            <a:spAutoFit/>
          </a:bodyPr>
          <a:lstStyle/>
          <a:p>
            <a:pPr lvl="0"/>
            <a:r>
              <a:rPr lang="es-MX" sz="3200" b="1" dirty="0"/>
              <a:t>Manejo</a:t>
            </a:r>
            <a:r>
              <a:rPr lang="es-MX" sz="3200" dirty="0"/>
              <a:t> de </a:t>
            </a:r>
            <a:r>
              <a:rPr lang="es-MX" sz="3200" dirty="0" smtClean="0"/>
              <a:t>Reportes</a:t>
            </a:r>
            <a:endParaRPr lang="es-MX" sz="3200" b="1" dirty="0"/>
          </a:p>
        </p:txBody>
      </p:sp>
    </p:spTree>
    <p:extLst>
      <p:ext uri="{BB962C8B-B14F-4D97-AF65-F5344CB8AC3E}">
        <p14:creationId xmlns:p14="http://schemas.microsoft.com/office/powerpoint/2010/main" val="1288549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8031481" y="0"/>
            <a:ext cx="1112520" cy="853440"/>
          </a:xfrm>
          <a:prstGeom prst="roundRect">
            <a:avLst>
              <a:gd name="adj" fmla="val 10000"/>
            </a:avLst>
          </a:prstGeom>
          <a:blipFill>
            <a:blip r:embed="rId3">
              <a:extLst>
                <a:ext uri="{28A0092B-C50C-407E-A947-70E740481C1C}">
                  <a14:useLocalDpi xmlns:a14="http://schemas.microsoft.com/office/drawing/2010/main" val="0"/>
                </a:ext>
              </a:extLst>
            </a:blip>
            <a:srcRect/>
            <a:stretch>
              <a:fillRect l="-8000" r="-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3" name="Rectángulo 2"/>
          <p:cNvSpPr/>
          <p:nvPr/>
        </p:nvSpPr>
        <p:spPr>
          <a:xfrm>
            <a:off x="0" y="0"/>
            <a:ext cx="3865930" cy="584775"/>
          </a:xfrm>
          <a:prstGeom prst="rect">
            <a:avLst/>
          </a:prstGeom>
        </p:spPr>
        <p:txBody>
          <a:bodyPr wrap="none">
            <a:spAutoFit/>
          </a:bodyPr>
          <a:lstStyle/>
          <a:p>
            <a:pPr lvl="0"/>
            <a:r>
              <a:rPr lang="es-MX" sz="3200" dirty="0" smtClean="0"/>
              <a:t>Atención </a:t>
            </a:r>
            <a:r>
              <a:rPr lang="es-MX" sz="3200" dirty="0"/>
              <a:t>de “Tickets</a:t>
            </a:r>
            <a:r>
              <a:rPr lang="es-MX" sz="3200" dirty="0" smtClean="0"/>
              <a:t>”</a:t>
            </a:r>
            <a:endParaRPr lang="es-MX" sz="3200" b="1" dirty="0"/>
          </a:p>
        </p:txBody>
      </p:sp>
      <p:sp>
        <p:nvSpPr>
          <p:cNvPr id="8" name="Rectángulo 7"/>
          <p:cNvSpPr/>
          <p:nvPr/>
        </p:nvSpPr>
        <p:spPr>
          <a:xfrm>
            <a:off x="-5177" y="853440"/>
            <a:ext cx="1348446" cy="584775"/>
          </a:xfrm>
          <a:prstGeom prst="rect">
            <a:avLst/>
          </a:prstGeom>
        </p:spPr>
        <p:txBody>
          <a:bodyPr wrap="none">
            <a:spAutoFit/>
          </a:bodyPr>
          <a:lstStyle/>
          <a:p>
            <a:pPr lvl="0"/>
            <a:r>
              <a:rPr lang="es-MX" sz="3200" b="1" dirty="0" smtClean="0"/>
              <a:t>Pasos</a:t>
            </a:r>
            <a:r>
              <a:rPr lang="es-MX" sz="3200" dirty="0" smtClean="0"/>
              <a:t>: </a:t>
            </a:r>
            <a:endParaRPr lang="es-MX" sz="3200" b="1" dirty="0"/>
          </a:p>
        </p:txBody>
      </p:sp>
      <p:sp>
        <p:nvSpPr>
          <p:cNvPr id="7" name="Rectángulo 6"/>
          <p:cNvSpPr/>
          <p:nvPr/>
        </p:nvSpPr>
        <p:spPr>
          <a:xfrm>
            <a:off x="669046" y="1706880"/>
            <a:ext cx="7592235" cy="4832092"/>
          </a:xfrm>
          <a:prstGeom prst="rect">
            <a:avLst/>
          </a:prstGeom>
        </p:spPr>
        <p:txBody>
          <a:bodyPr wrap="square">
            <a:spAutoFit/>
          </a:bodyPr>
          <a:lstStyle/>
          <a:p>
            <a:pPr marL="514350" lvl="0" indent="-514350" algn="just">
              <a:buFont typeface="+mj-lt"/>
              <a:buAutoNum type="arabicPeriod"/>
            </a:pPr>
            <a:r>
              <a:rPr lang="es-MX" sz="2800" dirty="0" smtClean="0"/>
              <a:t>Verificar la clasificación antes de levantar un ticket.</a:t>
            </a:r>
          </a:p>
          <a:p>
            <a:pPr marL="514350" lvl="0" indent="-514350" algn="just">
              <a:buFont typeface="+mj-lt"/>
              <a:buAutoNum type="arabicPeriod"/>
            </a:pPr>
            <a:r>
              <a:rPr lang="es-MX" sz="2800" dirty="0" smtClean="0"/>
              <a:t>Revisar si existe un ticket similar ya resuelto.</a:t>
            </a:r>
          </a:p>
          <a:p>
            <a:pPr marL="514350" lvl="0" indent="-514350" algn="just">
              <a:buFont typeface="+mj-lt"/>
              <a:buAutoNum type="arabicPeriod"/>
            </a:pPr>
            <a:r>
              <a:rPr lang="es-MX" sz="2800" dirty="0" smtClean="0"/>
              <a:t>Revisar el listado de “Preguntas Frecuentes” es probable que ahí encuentren las respuestas.</a:t>
            </a:r>
          </a:p>
          <a:p>
            <a:pPr marL="514350" lvl="0" indent="-514350" algn="just">
              <a:buFont typeface="+mj-lt"/>
              <a:buAutoNum type="arabicPeriod"/>
            </a:pPr>
            <a:r>
              <a:rPr lang="es-MX" sz="2800" dirty="0" smtClean="0"/>
              <a:t>La atención a </a:t>
            </a:r>
            <a:r>
              <a:rPr lang="es-MX" sz="2800" dirty="0" err="1" smtClean="0"/>
              <a:t>ticktes</a:t>
            </a:r>
            <a:r>
              <a:rPr lang="es-MX" sz="2800" dirty="0" smtClean="0"/>
              <a:t> no debe exceder de 5 días a partir de la fecha de publicación.</a:t>
            </a:r>
          </a:p>
          <a:p>
            <a:pPr marL="514350" lvl="0" indent="-514350" algn="just">
              <a:buFont typeface="+mj-lt"/>
              <a:buAutoNum type="arabicPeriod"/>
            </a:pPr>
            <a:r>
              <a:rPr lang="es-MX" sz="2800" dirty="0" smtClean="0"/>
              <a:t>En el caso que excedan los 5 días favor de comunicarse con el MABDR.</a:t>
            </a:r>
          </a:p>
          <a:p>
            <a:pPr marL="514350" lvl="0" indent="-514350" algn="just">
              <a:buFont typeface="+mj-lt"/>
              <a:buAutoNum type="arabicPeriod"/>
            </a:pPr>
            <a:endParaRPr lang="es-MX" sz="2800" dirty="0" smtClean="0"/>
          </a:p>
          <a:p>
            <a:pPr marL="514350" lvl="0" indent="-514350" algn="just">
              <a:buFont typeface="+mj-lt"/>
              <a:buAutoNum type="arabicPeriod"/>
            </a:pPr>
            <a:endParaRPr lang="es-MX" sz="2800" b="1" dirty="0"/>
          </a:p>
        </p:txBody>
      </p:sp>
    </p:spTree>
    <p:extLst>
      <p:ext uri="{BB962C8B-B14F-4D97-AF65-F5344CB8AC3E}">
        <p14:creationId xmlns:p14="http://schemas.microsoft.com/office/powerpoint/2010/main" val="12313383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8031481" y="0"/>
            <a:ext cx="1112520" cy="853440"/>
          </a:xfrm>
          <a:prstGeom prst="roundRect">
            <a:avLst>
              <a:gd name="adj" fmla="val 10000"/>
            </a:avLst>
          </a:prstGeom>
          <a:blipFill>
            <a:blip r:embed="rId3">
              <a:extLst>
                <a:ext uri="{28A0092B-C50C-407E-A947-70E740481C1C}">
                  <a14:useLocalDpi xmlns:a14="http://schemas.microsoft.com/office/drawing/2010/main" val="0"/>
                </a:ext>
              </a:extLst>
            </a:blip>
            <a:srcRect/>
            <a:stretch>
              <a:fillRect l="-8000" r="-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3" name="Rectángulo 2"/>
          <p:cNvSpPr/>
          <p:nvPr/>
        </p:nvSpPr>
        <p:spPr>
          <a:xfrm>
            <a:off x="0" y="0"/>
            <a:ext cx="3838102" cy="584775"/>
          </a:xfrm>
          <a:prstGeom prst="rect">
            <a:avLst/>
          </a:prstGeom>
        </p:spPr>
        <p:txBody>
          <a:bodyPr wrap="none">
            <a:spAutoFit/>
          </a:bodyPr>
          <a:lstStyle/>
          <a:p>
            <a:pPr lvl="0"/>
            <a:r>
              <a:rPr lang="es-MX" sz="3200" dirty="0"/>
              <a:t>Atención de “Tickets”.</a:t>
            </a:r>
            <a:endParaRPr lang="es-MX" sz="3200" b="1" dirty="0"/>
          </a:p>
        </p:txBody>
      </p:sp>
      <p:pic>
        <p:nvPicPr>
          <p:cNvPr id="7" name="Imagen 6"/>
          <p:cNvPicPr>
            <a:picLocks noChangeAspect="1"/>
          </p:cNvPicPr>
          <p:nvPr/>
        </p:nvPicPr>
        <p:blipFill rotWithShape="1">
          <a:blip r:embed="rId4"/>
          <a:srcRect l="1860" t="19583" r="3849" b="13125"/>
          <a:stretch/>
        </p:blipFill>
        <p:spPr>
          <a:xfrm>
            <a:off x="213360" y="1406718"/>
            <a:ext cx="8534400" cy="3424362"/>
          </a:xfrm>
          <a:prstGeom prst="rect">
            <a:avLst/>
          </a:prstGeom>
        </p:spPr>
      </p:pic>
    </p:spTree>
    <p:extLst>
      <p:ext uri="{BB962C8B-B14F-4D97-AF65-F5344CB8AC3E}">
        <p14:creationId xmlns:p14="http://schemas.microsoft.com/office/powerpoint/2010/main" val="42747404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2" name="Imagen 1"/>
          <p:cNvPicPr>
            <a:picLocks noChangeAspect="1"/>
          </p:cNvPicPr>
          <p:nvPr/>
        </p:nvPicPr>
        <p:blipFill rotWithShape="1">
          <a:blip r:embed="rId3"/>
          <a:srcRect l="26575" t="17500" r="11347" b="7500"/>
          <a:stretch/>
        </p:blipFill>
        <p:spPr>
          <a:xfrm>
            <a:off x="205565" y="773337"/>
            <a:ext cx="7612556" cy="5170792"/>
          </a:xfrm>
          <a:prstGeom prst="rect">
            <a:avLst/>
          </a:prstGeom>
        </p:spPr>
      </p:pic>
      <p:sp>
        <p:nvSpPr>
          <p:cNvPr id="4" name="Rectángulo redondeado 3"/>
          <p:cNvSpPr/>
          <p:nvPr/>
        </p:nvSpPr>
        <p:spPr>
          <a:xfrm>
            <a:off x="8031481" y="0"/>
            <a:ext cx="1112520" cy="853440"/>
          </a:xfrm>
          <a:prstGeom prst="roundRect">
            <a:avLst>
              <a:gd name="adj" fmla="val 10000"/>
            </a:avLst>
          </a:prstGeom>
          <a:blipFill>
            <a:blip r:embed="rId4">
              <a:extLst>
                <a:ext uri="{28A0092B-C50C-407E-A947-70E740481C1C}">
                  <a14:useLocalDpi xmlns:a14="http://schemas.microsoft.com/office/drawing/2010/main" val="0"/>
                </a:ext>
              </a:extLst>
            </a:blip>
            <a:srcRect/>
            <a:stretch>
              <a:fillRect l="-8000" r="-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3" name="Rectángulo 2"/>
          <p:cNvSpPr/>
          <p:nvPr/>
        </p:nvSpPr>
        <p:spPr>
          <a:xfrm>
            <a:off x="45720" y="5927784"/>
            <a:ext cx="7528559" cy="338554"/>
          </a:xfrm>
          <a:prstGeom prst="rect">
            <a:avLst/>
          </a:prstGeom>
        </p:spPr>
        <p:txBody>
          <a:bodyPr wrap="square">
            <a:spAutoFit/>
          </a:bodyPr>
          <a:lstStyle/>
          <a:p>
            <a:r>
              <a:rPr lang="es-MX" sz="1600" b="1" dirty="0"/>
              <a:t>Nota: Si desea reportar un ticket con mas de una clasificación, envíelo por separado</a:t>
            </a:r>
            <a:endParaRPr lang="es-MX" sz="1600" dirty="0"/>
          </a:p>
        </p:txBody>
      </p:sp>
      <p:sp>
        <p:nvSpPr>
          <p:cNvPr id="7" name="Rectángulo 6"/>
          <p:cNvSpPr/>
          <p:nvPr/>
        </p:nvSpPr>
        <p:spPr>
          <a:xfrm>
            <a:off x="2819401" y="0"/>
            <a:ext cx="2636520" cy="338554"/>
          </a:xfrm>
          <a:prstGeom prst="rect">
            <a:avLst/>
          </a:prstGeom>
        </p:spPr>
        <p:txBody>
          <a:bodyPr wrap="square">
            <a:spAutoFit/>
          </a:bodyPr>
          <a:lstStyle/>
          <a:p>
            <a:r>
              <a:rPr lang="es-MX" sz="1600" b="1" dirty="0" smtClean="0"/>
              <a:t>CLASIFICACION DE TICKETS </a:t>
            </a:r>
            <a:endParaRPr lang="es-MX" sz="1600" dirty="0"/>
          </a:p>
        </p:txBody>
      </p:sp>
      <p:sp>
        <p:nvSpPr>
          <p:cNvPr id="8" name="Rectángulo 7"/>
          <p:cNvSpPr/>
          <p:nvPr/>
        </p:nvSpPr>
        <p:spPr>
          <a:xfrm>
            <a:off x="3322321" y="471253"/>
            <a:ext cx="1805939" cy="338554"/>
          </a:xfrm>
          <a:prstGeom prst="rect">
            <a:avLst/>
          </a:prstGeom>
        </p:spPr>
        <p:txBody>
          <a:bodyPr wrap="square">
            <a:spAutoFit/>
          </a:bodyPr>
          <a:lstStyle/>
          <a:p>
            <a:pPr algn="ctr"/>
            <a:r>
              <a:rPr lang="es-MX" sz="1600" b="1" dirty="0" smtClean="0"/>
              <a:t>MABDR / MABDD</a:t>
            </a:r>
            <a:endParaRPr lang="es-MX" sz="1600" dirty="0"/>
          </a:p>
        </p:txBody>
      </p:sp>
      <p:sp>
        <p:nvSpPr>
          <p:cNvPr id="9" name="Rectángulo 8"/>
          <p:cNvSpPr/>
          <p:nvPr/>
        </p:nvSpPr>
        <p:spPr>
          <a:xfrm>
            <a:off x="830581" y="471253"/>
            <a:ext cx="1722119" cy="338554"/>
          </a:xfrm>
          <a:prstGeom prst="rect">
            <a:avLst/>
          </a:prstGeom>
        </p:spPr>
        <p:txBody>
          <a:bodyPr wrap="square">
            <a:spAutoFit/>
          </a:bodyPr>
          <a:lstStyle/>
          <a:p>
            <a:pPr algn="ctr"/>
            <a:r>
              <a:rPr lang="es-MX" sz="1600" b="1" dirty="0" smtClean="0"/>
              <a:t>EQUIPO-BDW</a:t>
            </a:r>
          </a:p>
        </p:txBody>
      </p:sp>
      <p:sp>
        <p:nvSpPr>
          <p:cNvPr id="10" name="Rectángulo 9"/>
          <p:cNvSpPr/>
          <p:nvPr/>
        </p:nvSpPr>
        <p:spPr>
          <a:xfrm>
            <a:off x="5852160" y="479323"/>
            <a:ext cx="1722119" cy="338554"/>
          </a:xfrm>
          <a:prstGeom prst="rect">
            <a:avLst/>
          </a:prstGeom>
        </p:spPr>
        <p:txBody>
          <a:bodyPr wrap="square">
            <a:spAutoFit/>
          </a:bodyPr>
          <a:lstStyle/>
          <a:p>
            <a:pPr algn="ctr"/>
            <a:r>
              <a:rPr lang="es-MX" sz="1600" b="1" dirty="0" smtClean="0"/>
              <a:t>EQUIPO-BDW</a:t>
            </a:r>
          </a:p>
        </p:txBody>
      </p:sp>
    </p:spTree>
    <p:extLst>
      <p:ext uri="{BB962C8B-B14F-4D97-AF65-F5344CB8AC3E}">
        <p14:creationId xmlns:p14="http://schemas.microsoft.com/office/powerpoint/2010/main" val="5631689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redondeado 2"/>
          <p:cNvSpPr/>
          <p:nvPr/>
        </p:nvSpPr>
        <p:spPr>
          <a:xfrm>
            <a:off x="7848600" y="0"/>
            <a:ext cx="1279811" cy="975360"/>
          </a:xfrm>
          <a:prstGeom prst="roundRect">
            <a:avLst>
              <a:gd name="adj" fmla="val 10000"/>
            </a:avLst>
          </a:prstGeom>
          <a:blipFill>
            <a:blip r:embed="rId3">
              <a:extLst>
                <a:ext uri="{28A0092B-C50C-407E-A947-70E740481C1C}">
                  <a14:useLocalDpi xmlns:a14="http://schemas.microsoft.com/office/drawing/2010/main" val="0"/>
                </a:ext>
              </a:extLst>
            </a:blip>
            <a:srcRect/>
            <a:stretch>
              <a:fillRect t="-26000" b="-26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2" name="Rectángulo 1"/>
          <p:cNvSpPr/>
          <p:nvPr/>
        </p:nvSpPr>
        <p:spPr>
          <a:xfrm>
            <a:off x="0" y="3036"/>
            <a:ext cx="7848600" cy="584775"/>
          </a:xfrm>
          <a:prstGeom prst="rect">
            <a:avLst/>
          </a:prstGeom>
        </p:spPr>
        <p:txBody>
          <a:bodyPr wrap="square">
            <a:spAutoFit/>
          </a:bodyPr>
          <a:lstStyle/>
          <a:p>
            <a:pPr lvl="0"/>
            <a:r>
              <a:rPr lang="es-MX" sz="3200" dirty="0"/>
              <a:t>Inconsistencias y Resumen de Inconsistencias.</a:t>
            </a:r>
            <a:endParaRPr lang="es-MX" sz="3200" b="1" dirty="0"/>
          </a:p>
        </p:txBody>
      </p:sp>
      <p:pic>
        <p:nvPicPr>
          <p:cNvPr id="4" name="Imagen 3"/>
          <p:cNvPicPr>
            <a:picLocks noChangeAspect="1"/>
          </p:cNvPicPr>
          <p:nvPr/>
        </p:nvPicPr>
        <p:blipFill rotWithShape="1">
          <a:blip r:embed="rId4"/>
          <a:srcRect l="2035" t="17500" r="18551" b="8125"/>
          <a:stretch/>
        </p:blipFill>
        <p:spPr>
          <a:xfrm>
            <a:off x="583482" y="1427368"/>
            <a:ext cx="7961446" cy="4192089"/>
          </a:xfrm>
          <a:prstGeom prst="rect">
            <a:avLst/>
          </a:prstGeom>
        </p:spPr>
      </p:pic>
      <p:sp>
        <p:nvSpPr>
          <p:cNvPr id="7" name="Rectángulo redondeado 6"/>
          <p:cNvSpPr/>
          <p:nvPr/>
        </p:nvSpPr>
        <p:spPr>
          <a:xfrm>
            <a:off x="520608" y="2424623"/>
            <a:ext cx="1098460" cy="173797"/>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8" name="Rectángulo 7"/>
          <p:cNvSpPr/>
          <p:nvPr/>
        </p:nvSpPr>
        <p:spPr>
          <a:xfrm>
            <a:off x="1783080" y="2976222"/>
            <a:ext cx="1795273" cy="1631216"/>
          </a:xfrm>
          <a:prstGeom prst="rect">
            <a:avLst/>
          </a:prstGeom>
          <a:solidFill>
            <a:schemeClr val="tx2"/>
          </a:solidFill>
        </p:spPr>
        <p:txBody>
          <a:bodyPr wrap="square">
            <a:spAutoFit/>
          </a:bodyPr>
          <a:lstStyle/>
          <a:p>
            <a:pPr lvl="0"/>
            <a:r>
              <a:rPr lang="es-MX" sz="2000" dirty="0">
                <a:solidFill>
                  <a:schemeClr val="bg1"/>
                </a:solidFill>
              </a:rPr>
              <a:t>son  </a:t>
            </a:r>
            <a:r>
              <a:rPr lang="es-MX" sz="2000" dirty="0" smtClean="0">
                <a:solidFill>
                  <a:schemeClr val="bg1"/>
                </a:solidFill>
              </a:rPr>
              <a:t>Parámetros </a:t>
            </a:r>
            <a:r>
              <a:rPr lang="es-MX" sz="2000" dirty="0">
                <a:solidFill>
                  <a:schemeClr val="bg1"/>
                </a:solidFill>
              </a:rPr>
              <a:t>de confiabilidad de la información..</a:t>
            </a:r>
            <a:endParaRPr lang="es-MX" sz="2000" b="1" dirty="0">
              <a:solidFill>
                <a:schemeClr val="bg1"/>
              </a:solidFill>
            </a:endParaRPr>
          </a:p>
        </p:txBody>
      </p:sp>
    </p:spTree>
    <p:extLst>
      <p:ext uri="{BB962C8B-B14F-4D97-AF65-F5344CB8AC3E}">
        <p14:creationId xmlns:p14="http://schemas.microsoft.com/office/powerpoint/2010/main" val="2461276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2"/>
          <p:cNvSpPr>
            <a:spLocks noGrp="1"/>
          </p:cNvSpPr>
          <p:nvPr>
            <p:ph type="title"/>
          </p:nvPr>
        </p:nvSpPr>
        <p:spPr>
          <a:xfrm>
            <a:off x="-33169" y="-90417"/>
            <a:ext cx="3433388" cy="474677"/>
          </a:xfrm>
        </p:spPr>
        <p:txBody>
          <a:bodyPr>
            <a:normAutofit fontScale="90000"/>
          </a:bodyPr>
          <a:lstStyle/>
          <a:p>
            <a:pPr algn="l"/>
            <a:r>
              <a:rPr lang="es-ES_tradnl" sz="2800" b="1" dirty="0" smtClean="0">
                <a:solidFill>
                  <a:schemeClr val="tx1"/>
                </a:solidFill>
              </a:rPr>
              <a:t>ESTRUCTURA DEL MFC</a:t>
            </a:r>
            <a:endParaRPr lang="es-MX" sz="2800" b="1" dirty="0">
              <a:solidFill>
                <a:schemeClr val="tx1"/>
              </a:solidFill>
            </a:endParaRPr>
          </a:p>
        </p:txBody>
      </p:sp>
      <p:sp>
        <p:nvSpPr>
          <p:cNvPr id="13" name="TextBox 7"/>
          <p:cNvSpPr txBox="1"/>
          <p:nvPr/>
        </p:nvSpPr>
        <p:spPr>
          <a:xfrm>
            <a:off x="246765" y="6488668"/>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14" name="20 CuadroTexto"/>
          <p:cNvSpPr txBox="1"/>
          <p:nvPr/>
        </p:nvSpPr>
        <p:spPr>
          <a:xfrm>
            <a:off x="0" y="707340"/>
            <a:ext cx="3806984" cy="3194721"/>
          </a:xfrm>
          <a:prstGeom prst="rect">
            <a:avLst/>
          </a:prstGeom>
          <a:noFill/>
        </p:spPr>
        <p:txBody>
          <a:bodyPr wrap="square" rtlCol="0">
            <a:spAutoFit/>
          </a:bodyPr>
          <a:lstStyle/>
          <a:p>
            <a:pPr>
              <a:lnSpc>
                <a:spcPct val="120000"/>
              </a:lnSpc>
              <a:buClr>
                <a:srgbClr val="005DA2"/>
              </a:buClr>
            </a:pPr>
            <a:r>
              <a:rPr lang="es-MX" sz="2400" b="1" dirty="0">
                <a:solidFill>
                  <a:srgbClr val="002060"/>
                </a:solidFill>
              </a:rPr>
              <a:t>Esta estructura  basada  en equipos,  ayuda  a  que  la vivencia del Carisma del MFC se fortalezca y así</a:t>
            </a:r>
          </a:p>
          <a:p>
            <a:pPr>
              <a:lnSpc>
                <a:spcPct val="120000"/>
              </a:lnSpc>
              <a:buClr>
                <a:srgbClr val="005DA2"/>
              </a:buClr>
            </a:pPr>
            <a:r>
              <a:rPr lang="es-MX" sz="2400" b="1" dirty="0">
                <a:solidFill>
                  <a:srgbClr val="002060"/>
                </a:solidFill>
              </a:rPr>
              <a:t>se da cumplimiento a</a:t>
            </a:r>
          </a:p>
          <a:p>
            <a:pPr>
              <a:lnSpc>
                <a:spcPct val="120000"/>
              </a:lnSpc>
              <a:buClr>
                <a:srgbClr val="005DA2"/>
              </a:buClr>
            </a:pPr>
            <a:r>
              <a:rPr lang="es-MX" sz="2400" b="1" dirty="0">
                <a:solidFill>
                  <a:srgbClr val="002060"/>
                </a:solidFill>
              </a:rPr>
              <a:t>su objetivo </a:t>
            </a:r>
            <a:r>
              <a:rPr lang="es-MX" sz="2000" b="1" dirty="0">
                <a:solidFill>
                  <a:srgbClr val="002060"/>
                </a:solidFill>
              </a:rPr>
              <a:t>(Carta</a:t>
            </a:r>
          </a:p>
          <a:p>
            <a:pPr>
              <a:lnSpc>
                <a:spcPct val="120000"/>
              </a:lnSpc>
              <a:buClr>
                <a:srgbClr val="005DA2"/>
              </a:buClr>
            </a:pPr>
            <a:r>
              <a:rPr lang="es-MX" sz="2000" b="1" dirty="0">
                <a:solidFill>
                  <a:srgbClr val="002060"/>
                </a:solidFill>
              </a:rPr>
              <a:t>de Identidad) </a:t>
            </a:r>
            <a:r>
              <a:rPr lang="es-MX" sz="2400" b="1" dirty="0">
                <a:solidFill>
                  <a:srgbClr val="002060"/>
                </a:solidFill>
              </a:rPr>
              <a:t>.</a:t>
            </a:r>
          </a:p>
        </p:txBody>
      </p:sp>
      <p:grpSp>
        <p:nvGrpSpPr>
          <p:cNvPr id="15" name="Grupo 14"/>
          <p:cNvGrpSpPr/>
          <p:nvPr/>
        </p:nvGrpSpPr>
        <p:grpSpPr>
          <a:xfrm>
            <a:off x="440602" y="667982"/>
            <a:ext cx="7876448" cy="5608320"/>
            <a:chOff x="2515543" y="358726"/>
            <a:chExt cx="5985547" cy="4518074"/>
          </a:xfrm>
        </p:grpSpPr>
        <p:grpSp>
          <p:nvGrpSpPr>
            <p:cNvPr id="16" name="44 Grupo"/>
            <p:cNvGrpSpPr/>
            <p:nvPr/>
          </p:nvGrpSpPr>
          <p:grpSpPr>
            <a:xfrm>
              <a:off x="3991293" y="2165956"/>
              <a:ext cx="3038393" cy="486562"/>
              <a:chOff x="3054976" y="2165956"/>
              <a:chExt cx="3038393" cy="486562"/>
            </a:xfrm>
          </p:grpSpPr>
          <p:sp>
            <p:nvSpPr>
              <p:cNvPr id="32" name="Freeform 10"/>
              <p:cNvSpPr>
                <a:spLocks/>
              </p:cNvSpPr>
              <p:nvPr/>
            </p:nvSpPr>
            <p:spPr bwMode="auto">
              <a:xfrm>
                <a:off x="3054976" y="2165956"/>
                <a:ext cx="3038393" cy="486562"/>
              </a:xfrm>
              <a:custGeom>
                <a:avLst/>
                <a:gdLst>
                  <a:gd name="T0" fmla="*/ 218 w 2098"/>
                  <a:gd name="T1" fmla="*/ 2 h 336"/>
                  <a:gd name="T2" fmla="*/ 0 w 2098"/>
                  <a:gd name="T3" fmla="*/ 336 h 336"/>
                  <a:gd name="T4" fmla="*/ 2098 w 2098"/>
                  <a:gd name="T5" fmla="*/ 336 h 336"/>
                  <a:gd name="T6" fmla="*/ 1874 w 2098"/>
                  <a:gd name="T7" fmla="*/ 0 h 336"/>
                  <a:gd name="T8" fmla="*/ 218 w 2098"/>
                  <a:gd name="T9" fmla="*/ 2 h 336"/>
                  <a:gd name="T10" fmla="*/ 0 60000 65536"/>
                  <a:gd name="T11" fmla="*/ 0 60000 65536"/>
                  <a:gd name="T12" fmla="*/ 0 60000 65536"/>
                  <a:gd name="T13" fmla="*/ 0 60000 65536"/>
                  <a:gd name="T14" fmla="*/ 0 60000 65536"/>
                  <a:gd name="T15" fmla="*/ 0 w 2098"/>
                  <a:gd name="T16" fmla="*/ 0 h 336"/>
                  <a:gd name="T17" fmla="*/ 2098 w 2098"/>
                  <a:gd name="T18" fmla="*/ 336 h 336"/>
                </a:gdLst>
                <a:ahLst/>
                <a:cxnLst>
                  <a:cxn ang="T10">
                    <a:pos x="T0" y="T1"/>
                  </a:cxn>
                  <a:cxn ang="T11">
                    <a:pos x="T2" y="T3"/>
                  </a:cxn>
                  <a:cxn ang="T12">
                    <a:pos x="T4" y="T5"/>
                  </a:cxn>
                  <a:cxn ang="T13">
                    <a:pos x="T6" y="T7"/>
                  </a:cxn>
                  <a:cxn ang="T14">
                    <a:pos x="T8" y="T9"/>
                  </a:cxn>
                </a:cxnLst>
                <a:rect l="T15" t="T16" r="T17" b="T18"/>
                <a:pathLst>
                  <a:path w="2098" h="336">
                    <a:moveTo>
                      <a:pt x="218" y="2"/>
                    </a:moveTo>
                    <a:lnTo>
                      <a:pt x="0" y="336"/>
                    </a:lnTo>
                    <a:lnTo>
                      <a:pt x="2098" y="336"/>
                    </a:lnTo>
                    <a:lnTo>
                      <a:pt x="1874" y="0"/>
                    </a:lnTo>
                    <a:lnTo>
                      <a:pt x="218" y="2"/>
                    </a:lnTo>
                    <a:close/>
                  </a:path>
                </a:pathLst>
              </a:custGeom>
              <a:solidFill>
                <a:srgbClr val="F26200"/>
              </a:solidFill>
              <a:ln/>
              <a:extLst>
                <a:ext uri="{91240B29-F687-4F45-9708-019B960494DF}">
                  <a14:hiddenLine xmlns:a14="http://schemas.microsoft.com/office/drawing/2010/main" w="28575">
                    <a:solidFill>
                      <a:srgbClr val="000000"/>
                    </a:solidFill>
                    <a:round/>
                    <a:headEnd/>
                    <a:tailEnd/>
                  </a14:hiddenLine>
                </a:ext>
              </a:extLst>
            </p:spPr>
            <p:style>
              <a:lnRef idx="0">
                <a:schemeClr val="accent5"/>
              </a:lnRef>
              <a:fillRef idx="3">
                <a:schemeClr val="accent5"/>
              </a:fillRef>
              <a:effectRef idx="3">
                <a:schemeClr val="accent5"/>
              </a:effectRef>
              <a:fontRef idx="minor">
                <a:schemeClr val="lt1"/>
              </a:fontRef>
            </p:style>
            <p:txBody>
              <a:bodyPr/>
              <a:lstStyle/>
              <a:p>
                <a:endParaRPr lang="es-MX" sz="2133" dirty="0"/>
              </a:p>
            </p:txBody>
          </p:sp>
          <p:sp>
            <p:nvSpPr>
              <p:cNvPr id="33" name="Text Box 11"/>
              <p:cNvSpPr txBox="1">
                <a:spLocks noChangeArrowheads="1"/>
              </p:cNvSpPr>
              <p:nvPr/>
            </p:nvSpPr>
            <p:spPr bwMode="auto">
              <a:xfrm>
                <a:off x="3544479" y="2165956"/>
                <a:ext cx="2055043" cy="4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2400" b="1" dirty="0">
                    <a:solidFill>
                      <a:schemeClr val="bg1"/>
                    </a:solidFill>
                  </a:rPr>
                  <a:t>Equipo Zonal</a:t>
                </a:r>
                <a:endParaRPr lang="es-ES" sz="2400" b="1" dirty="0">
                  <a:solidFill>
                    <a:schemeClr val="bg1"/>
                  </a:solidFill>
                </a:endParaRPr>
              </a:p>
            </p:txBody>
          </p:sp>
        </p:grpSp>
        <p:grpSp>
          <p:nvGrpSpPr>
            <p:cNvPr id="17" name="40 Grupo"/>
            <p:cNvGrpSpPr/>
            <p:nvPr/>
          </p:nvGrpSpPr>
          <p:grpSpPr>
            <a:xfrm>
              <a:off x="2515543" y="4390238"/>
              <a:ext cx="5985547" cy="486562"/>
              <a:chOff x="1579226" y="4390238"/>
              <a:chExt cx="5985547" cy="486562"/>
            </a:xfrm>
          </p:grpSpPr>
          <p:sp>
            <p:nvSpPr>
              <p:cNvPr id="30" name="Freeform 13"/>
              <p:cNvSpPr>
                <a:spLocks/>
              </p:cNvSpPr>
              <p:nvPr/>
            </p:nvSpPr>
            <p:spPr bwMode="auto">
              <a:xfrm>
                <a:off x="1579226" y="4390238"/>
                <a:ext cx="5985547" cy="486562"/>
              </a:xfrm>
              <a:custGeom>
                <a:avLst/>
                <a:gdLst>
                  <a:gd name="T0" fmla="*/ 225 w 4133"/>
                  <a:gd name="T1" fmla="*/ 0 h 336"/>
                  <a:gd name="T2" fmla="*/ 0 w 4133"/>
                  <a:gd name="T3" fmla="*/ 334 h 336"/>
                  <a:gd name="T4" fmla="*/ 4133 w 4133"/>
                  <a:gd name="T5" fmla="*/ 336 h 336"/>
                  <a:gd name="T6" fmla="*/ 3905 w 4133"/>
                  <a:gd name="T7" fmla="*/ 3 h 336"/>
                  <a:gd name="T8" fmla="*/ 225 w 4133"/>
                  <a:gd name="T9" fmla="*/ 0 h 336"/>
                  <a:gd name="T10" fmla="*/ 0 60000 65536"/>
                  <a:gd name="T11" fmla="*/ 0 60000 65536"/>
                  <a:gd name="T12" fmla="*/ 0 60000 65536"/>
                  <a:gd name="T13" fmla="*/ 0 60000 65536"/>
                  <a:gd name="T14" fmla="*/ 0 60000 65536"/>
                  <a:gd name="T15" fmla="*/ 0 w 4133"/>
                  <a:gd name="T16" fmla="*/ 0 h 336"/>
                  <a:gd name="T17" fmla="*/ 4133 w 4133"/>
                  <a:gd name="T18" fmla="*/ 336 h 336"/>
                </a:gdLst>
                <a:ahLst/>
                <a:cxnLst>
                  <a:cxn ang="T10">
                    <a:pos x="T0" y="T1"/>
                  </a:cxn>
                  <a:cxn ang="T11">
                    <a:pos x="T2" y="T3"/>
                  </a:cxn>
                  <a:cxn ang="T12">
                    <a:pos x="T4" y="T5"/>
                  </a:cxn>
                  <a:cxn ang="T13">
                    <a:pos x="T6" y="T7"/>
                  </a:cxn>
                  <a:cxn ang="T14">
                    <a:pos x="T8" y="T9"/>
                  </a:cxn>
                </a:cxnLst>
                <a:rect l="T15" t="T16" r="T17" b="T18"/>
                <a:pathLst>
                  <a:path w="4133" h="336">
                    <a:moveTo>
                      <a:pt x="225" y="0"/>
                    </a:moveTo>
                    <a:lnTo>
                      <a:pt x="0" y="334"/>
                    </a:lnTo>
                    <a:lnTo>
                      <a:pt x="4133" y="336"/>
                    </a:lnTo>
                    <a:lnTo>
                      <a:pt x="3905" y="3"/>
                    </a:lnTo>
                    <a:lnTo>
                      <a:pt x="225" y="0"/>
                    </a:lnTo>
                    <a:close/>
                  </a:path>
                </a:pathLst>
              </a:custGeom>
              <a:solidFill>
                <a:srgbClr val="002060"/>
              </a:solidFill>
              <a:ln/>
              <a:extLst>
                <a:ext uri="{91240B29-F687-4F45-9708-019B960494DF}">
                  <a14:hiddenLine xmlns:a14="http://schemas.microsoft.com/office/drawing/2010/main" w="9525">
                    <a:solidFill>
                      <a:srgbClr val="000000"/>
                    </a:solidFill>
                    <a:round/>
                    <a:headEnd/>
                    <a:tailEnd/>
                  </a14:hiddenLine>
                </a:ext>
              </a:extLst>
            </p:spPr>
            <p:style>
              <a:lnRef idx="0">
                <a:schemeClr val="accent5"/>
              </a:lnRef>
              <a:fillRef idx="3">
                <a:schemeClr val="accent5"/>
              </a:fillRef>
              <a:effectRef idx="3">
                <a:schemeClr val="accent5"/>
              </a:effectRef>
              <a:fontRef idx="minor">
                <a:schemeClr val="lt1"/>
              </a:fontRef>
            </p:style>
            <p:txBody>
              <a:bodyPr/>
              <a:lstStyle/>
              <a:p>
                <a:endParaRPr lang="es-MX" sz="2133" dirty="0"/>
              </a:p>
            </p:txBody>
          </p:sp>
          <p:sp>
            <p:nvSpPr>
              <p:cNvPr id="31" name="Text Box 14"/>
              <p:cNvSpPr txBox="1">
                <a:spLocks noChangeArrowheads="1"/>
              </p:cNvSpPr>
              <p:nvPr/>
            </p:nvSpPr>
            <p:spPr bwMode="auto">
              <a:xfrm>
                <a:off x="1931147" y="4390238"/>
                <a:ext cx="5283154" cy="4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2400" b="1" dirty="0">
                    <a:solidFill>
                      <a:schemeClr val="bg1"/>
                    </a:solidFill>
                  </a:rPr>
                  <a:t>Secretariado para Latinoamérica (SPLA)</a:t>
                </a:r>
                <a:endParaRPr lang="es-ES" sz="2400" b="1" dirty="0">
                  <a:solidFill>
                    <a:schemeClr val="bg1"/>
                  </a:solidFill>
                </a:endParaRPr>
              </a:p>
            </p:txBody>
          </p:sp>
        </p:grpSp>
        <p:grpSp>
          <p:nvGrpSpPr>
            <p:cNvPr id="18" name="41 Grupo"/>
            <p:cNvGrpSpPr/>
            <p:nvPr/>
          </p:nvGrpSpPr>
          <p:grpSpPr>
            <a:xfrm>
              <a:off x="2879050" y="3831271"/>
              <a:ext cx="5255637" cy="489458"/>
              <a:chOff x="1942733" y="3831271"/>
              <a:chExt cx="5255637" cy="489458"/>
            </a:xfrm>
          </p:grpSpPr>
          <p:sp>
            <p:nvSpPr>
              <p:cNvPr id="28" name="Freeform 16"/>
              <p:cNvSpPr>
                <a:spLocks/>
              </p:cNvSpPr>
              <p:nvPr/>
            </p:nvSpPr>
            <p:spPr bwMode="auto">
              <a:xfrm>
                <a:off x="1942733" y="3831271"/>
                <a:ext cx="5255637" cy="489458"/>
              </a:xfrm>
              <a:custGeom>
                <a:avLst/>
                <a:gdLst>
                  <a:gd name="T0" fmla="*/ 226 w 3629"/>
                  <a:gd name="T1" fmla="*/ 0 h 338"/>
                  <a:gd name="T2" fmla="*/ 0 w 3629"/>
                  <a:gd name="T3" fmla="*/ 338 h 338"/>
                  <a:gd name="T4" fmla="*/ 3629 w 3629"/>
                  <a:gd name="T5" fmla="*/ 338 h 338"/>
                  <a:gd name="T6" fmla="*/ 3406 w 3629"/>
                  <a:gd name="T7" fmla="*/ 2 h 338"/>
                  <a:gd name="T8" fmla="*/ 226 w 3629"/>
                  <a:gd name="T9" fmla="*/ 0 h 338"/>
                  <a:gd name="T10" fmla="*/ 0 60000 65536"/>
                  <a:gd name="T11" fmla="*/ 0 60000 65536"/>
                  <a:gd name="T12" fmla="*/ 0 60000 65536"/>
                  <a:gd name="T13" fmla="*/ 0 60000 65536"/>
                  <a:gd name="T14" fmla="*/ 0 60000 65536"/>
                  <a:gd name="T15" fmla="*/ 0 w 3629"/>
                  <a:gd name="T16" fmla="*/ 0 h 338"/>
                  <a:gd name="T17" fmla="*/ 3629 w 3629"/>
                  <a:gd name="T18" fmla="*/ 338 h 338"/>
                </a:gdLst>
                <a:ahLst/>
                <a:cxnLst>
                  <a:cxn ang="T10">
                    <a:pos x="T0" y="T1"/>
                  </a:cxn>
                  <a:cxn ang="T11">
                    <a:pos x="T2" y="T3"/>
                  </a:cxn>
                  <a:cxn ang="T12">
                    <a:pos x="T4" y="T5"/>
                  </a:cxn>
                  <a:cxn ang="T13">
                    <a:pos x="T6" y="T7"/>
                  </a:cxn>
                  <a:cxn ang="T14">
                    <a:pos x="T8" y="T9"/>
                  </a:cxn>
                </a:cxnLst>
                <a:rect l="T15" t="T16" r="T17" b="T18"/>
                <a:pathLst>
                  <a:path w="3629" h="338">
                    <a:moveTo>
                      <a:pt x="226" y="0"/>
                    </a:moveTo>
                    <a:lnTo>
                      <a:pt x="0" y="338"/>
                    </a:lnTo>
                    <a:lnTo>
                      <a:pt x="3629" y="338"/>
                    </a:lnTo>
                    <a:lnTo>
                      <a:pt x="3406" y="2"/>
                    </a:lnTo>
                    <a:lnTo>
                      <a:pt x="226" y="0"/>
                    </a:lnTo>
                    <a:close/>
                  </a:path>
                </a:pathLst>
              </a:custGeom>
              <a:solidFill>
                <a:srgbClr val="009242"/>
              </a:solidFill>
              <a:ln/>
              <a:extLst>
                <a:ext uri="{91240B29-F687-4F45-9708-019B960494DF}">
                  <a14:hiddenLine xmlns:a14="http://schemas.microsoft.com/office/drawing/2010/main" w="9525">
                    <a:solidFill>
                      <a:srgbClr val="000000"/>
                    </a:solidFill>
                    <a:round/>
                    <a:headEnd/>
                    <a:tailEnd/>
                  </a14:hiddenLine>
                </a:ext>
              </a:extLst>
            </p:spPr>
            <p:style>
              <a:lnRef idx="0">
                <a:schemeClr val="accent5"/>
              </a:lnRef>
              <a:fillRef idx="3">
                <a:schemeClr val="accent5"/>
              </a:fillRef>
              <a:effectRef idx="3">
                <a:schemeClr val="accent5"/>
              </a:effectRef>
              <a:fontRef idx="minor">
                <a:schemeClr val="lt1"/>
              </a:fontRef>
            </p:style>
            <p:txBody>
              <a:bodyPr/>
              <a:lstStyle/>
              <a:p>
                <a:endParaRPr lang="es-MX" sz="2133" dirty="0"/>
              </a:p>
            </p:txBody>
          </p:sp>
          <p:sp>
            <p:nvSpPr>
              <p:cNvPr id="29" name="Text Box 17"/>
              <p:cNvSpPr txBox="1">
                <a:spLocks noChangeArrowheads="1"/>
              </p:cNvSpPr>
              <p:nvPr/>
            </p:nvSpPr>
            <p:spPr bwMode="auto">
              <a:xfrm>
                <a:off x="2626299" y="3834167"/>
                <a:ext cx="3892850" cy="4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2400" b="1" dirty="0">
                    <a:solidFill>
                      <a:schemeClr val="bg1"/>
                    </a:solidFill>
                  </a:rPr>
                  <a:t>Equipo Coordinador Nacional</a:t>
                </a:r>
                <a:endParaRPr lang="es-ES" sz="2400" b="1" dirty="0">
                  <a:solidFill>
                    <a:schemeClr val="bg1"/>
                  </a:solidFill>
                </a:endParaRPr>
              </a:p>
            </p:txBody>
          </p:sp>
        </p:grpSp>
        <p:grpSp>
          <p:nvGrpSpPr>
            <p:cNvPr id="19" name="42 Grupo"/>
            <p:cNvGrpSpPr/>
            <p:nvPr/>
          </p:nvGrpSpPr>
          <p:grpSpPr>
            <a:xfrm>
              <a:off x="3249798" y="3278097"/>
              <a:ext cx="4518487" cy="486562"/>
              <a:chOff x="2313481" y="3278097"/>
              <a:chExt cx="4518487" cy="486562"/>
            </a:xfrm>
          </p:grpSpPr>
          <p:sp>
            <p:nvSpPr>
              <p:cNvPr id="26" name="Freeform 19"/>
              <p:cNvSpPr>
                <a:spLocks/>
              </p:cNvSpPr>
              <p:nvPr/>
            </p:nvSpPr>
            <p:spPr bwMode="auto">
              <a:xfrm>
                <a:off x="2313481" y="3278097"/>
                <a:ext cx="4518487" cy="486562"/>
              </a:xfrm>
              <a:custGeom>
                <a:avLst/>
                <a:gdLst>
                  <a:gd name="T0" fmla="*/ 222 w 3120"/>
                  <a:gd name="T1" fmla="*/ 0 h 336"/>
                  <a:gd name="T2" fmla="*/ 0 w 3120"/>
                  <a:gd name="T3" fmla="*/ 336 h 336"/>
                  <a:gd name="T4" fmla="*/ 3120 w 3120"/>
                  <a:gd name="T5" fmla="*/ 336 h 336"/>
                  <a:gd name="T6" fmla="*/ 2893 w 3120"/>
                  <a:gd name="T7" fmla="*/ 0 h 336"/>
                  <a:gd name="T8" fmla="*/ 222 w 3120"/>
                  <a:gd name="T9" fmla="*/ 0 h 336"/>
                  <a:gd name="T10" fmla="*/ 0 60000 65536"/>
                  <a:gd name="T11" fmla="*/ 0 60000 65536"/>
                  <a:gd name="T12" fmla="*/ 0 60000 65536"/>
                  <a:gd name="T13" fmla="*/ 0 60000 65536"/>
                  <a:gd name="T14" fmla="*/ 0 60000 65536"/>
                  <a:gd name="T15" fmla="*/ 0 w 3120"/>
                  <a:gd name="T16" fmla="*/ 0 h 336"/>
                  <a:gd name="T17" fmla="*/ 3120 w 3120"/>
                  <a:gd name="T18" fmla="*/ 336 h 336"/>
                </a:gdLst>
                <a:ahLst/>
                <a:cxnLst>
                  <a:cxn ang="T10">
                    <a:pos x="T0" y="T1"/>
                  </a:cxn>
                  <a:cxn ang="T11">
                    <a:pos x="T2" y="T3"/>
                  </a:cxn>
                  <a:cxn ang="T12">
                    <a:pos x="T4" y="T5"/>
                  </a:cxn>
                  <a:cxn ang="T13">
                    <a:pos x="T6" y="T7"/>
                  </a:cxn>
                  <a:cxn ang="T14">
                    <a:pos x="T8" y="T9"/>
                  </a:cxn>
                </a:cxnLst>
                <a:rect l="T15" t="T16" r="T17" b="T18"/>
                <a:pathLst>
                  <a:path w="3120" h="336">
                    <a:moveTo>
                      <a:pt x="222" y="0"/>
                    </a:moveTo>
                    <a:lnTo>
                      <a:pt x="0" y="336"/>
                    </a:lnTo>
                    <a:lnTo>
                      <a:pt x="3120" y="336"/>
                    </a:lnTo>
                    <a:lnTo>
                      <a:pt x="2893" y="0"/>
                    </a:lnTo>
                    <a:lnTo>
                      <a:pt x="222" y="0"/>
                    </a:lnTo>
                    <a:close/>
                  </a:path>
                </a:pathLst>
              </a:custGeom>
              <a:solidFill>
                <a:srgbClr val="7030A0"/>
              </a:solidFill>
              <a:ln/>
              <a:extLst>
                <a:ext uri="{91240B29-F687-4F45-9708-019B960494DF}">
                  <a14:hiddenLine xmlns:a14="http://schemas.microsoft.com/office/drawing/2010/main" w="28575">
                    <a:solidFill>
                      <a:srgbClr val="000000"/>
                    </a:solidFill>
                    <a:round/>
                    <a:headEnd/>
                    <a:tailEnd/>
                  </a14:hiddenLine>
                </a:ext>
              </a:extLst>
            </p:spPr>
            <p:style>
              <a:lnRef idx="0">
                <a:schemeClr val="accent5"/>
              </a:lnRef>
              <a:fillRef idx="3">
                <a:schemeClr val="accent5"/>
              </a:fillRef>
              <a:effectRef idx="3">
                <a:schemeClr val="accent5"/>
              </a:effectRef>
              <a:fontRef idx="minor">
                <a:schemeClr val="lt1"/>
              </a:fontRef>
            </p:style>
            <p:txBody>
              <a:bodyPr/>
              <a:lstStyle/>
              <a:p>
                <a:endParaRPr lang="es-MX" sz="2133" dirty="0"/>
              </a:p>
            </p:txBody>
          </p:sp>
          <p:sp>
            <p:nvSpPr>
              <p:cNvPr id="27" name="Text Box 20"/>
              <p:cNvSpPr txBox="1">
                <a:spLocks noChangeArrowheads="1"/>
              </p:cNvSpPr>
              <p:nvPr/>
            </p:nvSpPr>
            <p:spPr bwMode="auto">
              <a:xfrm>
                <a:off x="2801131" y="3278097"/>
                <a:ext cx="3526477" cy="4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2267" b="1" dirty="0">
                    <a:solidFill>
                      <a:schemeClr val="bg1"/>
                    </a:solidFill>
                  </a:rPr>
                  <a:t>Equipo Coordinador Diocesano</a:t>
                </a:r>
                <a:endParaRPr lang="es-ES" sz="2267" b="1" dirty="0">
                  <a:solidFill>
                    <a:schemeClr val="bg1"/>
                  </a:solidFill>
                </a:endParaRPr>
              </a:p>
            </p:txBody>
          </p:sp>
        </p:grpSp>
        <p:grpSp>
          <p:nvGrpSpPr>
            <p:cNvPr id="20" name="43 Grupo"/>
            <p:cNvGrpSpPr/>
            <p:nvPr/>
          </p:nvGrpSpPr>
          <p:grpSpPr>
            <a:xfrm>
              <a:off x="3620545" y="2722026"/>
              <a:ext cx="3774095" cy="486562"/>
              <a:chOff x="2684228" y="2722026"/>
              <a:chExt cx="3774095" cy="486562"/>
            </a:xfrm>
          </p:grpSpPr>
          <p:sp>
            <p:nvSpPr>
              <p:cNvPr id="24" name="Freeform 22"/>
              <p:cNvSpPr>
                <a:spLocks/>
              </p:cNvSpPr>
              <p:nvPr/>
            </p:nvSpPr>
            <p:spPr bwMode="auto">
              <a:xfrm>
                <a:off x="2684228" y="2722026"/>
                <a:ext cx="3774095" cy="486562"/>
              </a:xfrm>
              <a:custGeom>
                <a:avLst/>
                <a:gdLst>
                  <a:gd name="T0" fmla="*/ 224 w 2606"/>
                  <a:gd name="T1" fmla="*/ 0 h 336"/>
                  <a:gd name="T2" fmla="*/ 0 w 2606"/>
                  <a:gd name="T3" fmla="*/ 336 h 336"/>
                  <a:gd name="T4" fmla="*/ 2606 w 2606"/>
                  <a:gd name="T5" fmla="*/ 336 h 336"/>
                  <a:gd name="T6" fmla="*/ 2390 w 2606"/>
                  <a:gd name="T7" fmla="*/ 0 h 336"/>
                  <a:gd name="T8" fmla="*/ 224 w 2606"/>
                  <a:gd name="T9" fmla="*/ 0 h 336"/>
                  <a:gd name="T10" fmla="*/ 0 60000 65536"/>
                  <a:gd name="T11" fmla="*/ 0 60000 65536"/>
                  <a:gd name="T12" fmla="*/ 0 60000 65536"/>
                  <a:gd name="T13" fmla="*/ 0 60000 65536"/>
                  <a:gd name="T14" fmla="*/ 0 60000 65536"/>
                  <a:gd name="T15" fmla="*/ 0 w 2606"/>
                  <a:gd name="T16" fmla="*/ 0 h 336"/>
                  <a:gd name="T17" fmla="*/ 2606 w 2606"/>
                  <a:gd name="T18" fmla="*/ 336 h 336"/>
                </a:gdLst>
                <a:ahLst/>
                <a:cxnLst>
                  <a:cxn ang="T10">
                    <a:pos x="T0" y="T1"/>
                  </a:cxn>
                  <a:cxn ang="T11">
                    <a:pos x="T2" y="T3"/>
                  </a:cxn>
                  <a:cxn ang="T12">
                    <a:pos x="T4" y="T5"/>
                  </a:cxn>
                  <a:cxn ang="T13">
                    <a:pos x="T6" y="T7"/>
                  </a:cxn>
                  <a:cxn ang="T14">
                    <a:pos x="T8" y="T9"/>
                  </a:cxn>
                </a:cxnLst>
                <a:rect l="T15" t="T16" r="T17" b="T18"/>
                <a:pathLst>
                  <a:path w="2606" h="336">
                    <a:moveTo>
                      <a:pt x="224" y="0"/>
                    </a:moveTo>
                    <a:lnTo>
                      <a:pt x="0" y="336"/>
                    </a:lnTo>
                    <a:lnTo>
                      <a:pt x="2606" y="336"/>
                    </a:lnTo>
                    <a:lnTo>
                      <a:pt x="2390" y="0"/>
                    </a:lnTo>
                    <a:lnTo>
                      <a:pt x="224" y="0"/>
                    </a:lnTo>
                    <a:close/>
                  </a:path>
                </a:pathLst>
              </a:custGeom>
              <a:solidFill>
                <a:srgbClr val="0070C0"/>
              </a:solidFill>
              <a:ln/>
              <a:extLst>
                <a:ext uri="{91240B29-F687-4F45-9708-019B960494DF}">
                  <a14:hiddenLine xmlns:a14="http://schemas.microsoft.com/office/drawing/2010/main" w="28575">
                    <a:solidFill>
                      <a:srgbClr val="000000"/>
                    </a:solidFill>
                    <a:round/>
                    <a:headEnd/>
                    <a:tailEnd/>
                  </a14:hiddenLine>
                </a:ext>
              </a:extLst>
            </p:spPr>
            <p:style>
              <a:lnRef idx="0">
                <a:schemeClr val="accent5"/>
              </a:lnRef>
              <a:fillRef idx="3">
                <a:schemeClr val="accent5"/>
              </a:fillRef>
              <a:effectRef idx="3">
                <a:schemeClr val="accent5"/>
              </a:effectRef>
              <a:fontRef idx="minor">
                <a:schemeClr val="lt1"/>
              </a:fontRef>
            </p:style>
            <p:txBody>
              <a:bodyPr/>
              <a:lstStyle/>
              <a:p>
                <a:endParaRPr lang="es-MX" sz="2133" dirty="0"/>
              </a:p>
            </p:txBody>
          </p:sp>
          <p:sp>
            <p:nvSpPr>
              <p:cNvPr id="25" name="Text Box 23"/>
              <p:cNvSpPr txBox="1">
                <a:spLocks noChangeArrowheads="1"/>
              </p:cNvSpPr>
              <p:nvPr/>
            </p:nvSpPr>
            <p:spPr bwMode="auto">
              <a:xfrm>
                <a:off x="2870647" y="2722026"/>
                <a:ext cx="3385523" cy="4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2267" b="1" dirty="0">
                    <a:solidFill>
                      <a:schemeClr val="bg1"/>
                    </a:solidFill>
                  </a:rPr>
                  <a:t>Equipo Coordinador de Sector</a:t>
                </a:r>
                <a:endParaRPr lang="es-ES" sz="2267" b="1" dirty="0">
                  <a:solidFill>
                    <a:schemeClr val="bg1"/>
                  </a:solidFill>
                </a:endParaRPr>
              </a:p>
            </p:txBody>
          </p:sp>
        </p:grpSp>
        <p:grpSp>
          <p:nvGrpSpPr>
            <p:cNvPr id="21" name="45 Grupo"/>
            <p:cNvGrpSpPr/>
            <p:nvPr/>
          </p:nvGrpSpPr>
          <p:grpSpPr>
            <a:xfrm>
              <a:off x="4359144" y="358726"/>
              <a:ext cx="2299794" cy="1737721"/>
              <a:chOff x="3422827" y="358726"/>
              <a:chExt cx="2299794" cy="1737721"/>
            </a:xfrm>
          </p:grpSpPr>
          <p:sp>
            <p:nvSpPr>
              <p:cNvPr id="22" name="Freeform 24"/>
              <p:cNvSpPr>
                <a:spLocks/>
              </p:cNvSpPr>
              <p:nvPr/>
            </p:nvSpPr>
            <p:spPr bwMode="auto">
              <a:xfrm>
                <a:off x="3422827" y="358726"/>
                <a:ext cx="2299794" cy="1737721"/>
              </a:xfrm>
              <a:custGeom>
                <a:avLst/>
                <a:gdLst>
                  <a:gd name="T0" fmla="*/ 0 w 1588"/>
                  <a:gd name="T1" fmla="*/ 1200 h 1200"/>
                  <a:gd name="T2" fmla="*/ 794 w 1588"/>
                  <a:gd name="T3" fmla="*/ 0 h 1200"/>
                  <a:gd name="T4" fmla="*/ 1588 w 1588"/>
                  <a:gd name="T5" fmla="*/ 1199 h 1200"/>
                  <a:gd name="T6" fmla="*/ 0 w 1588"/>
                  <a:gd name="T7" fmla="*/ 1200 h 1200"/>
                  <a:gd name="T8" fmla="*/ 0 60000 65536"/>
                  <a:gd name="T9" fmla="*/ 0 60000 65536"/>
                  <a:gd name="T10" fmla="*/ 0 60000 65536"/>
                  <a:gd name="T11" fmla="*/ 0 60000 65536"/>
                  <a:gd name="T12" fmla="*/ 0 w 1588"/>
                  <a:gd name="T13" fmla="*/ 0 h 1200"/>
                  <a:gd name="T14" fmla="*/ 1588 w 1588"/>
                  <a:gd name="T15" fmla="*/ 1200 h 1200"/>
                </a:gdLst>
                <a:ahLst/>
                <a:cxnLst>
                  <a:cxn ang="T8">
                    <a:pos x="T0" y="T1"/>
                  </a:cxn>
                  <a:cxn ang="T9">
                    <a:pos x="T2" y="T3"/>
                  </a:cxn>
                  <a:cxn ang="T10">
                    <a:pos x="T4" y="T5"/>
                  </a:cxn>
                  <a:cxn ang="T11">
                    <a:pos x="T6" y="T7"/>
                  </a:cxn>
                </a:cxnLst>
                <a:rect l="T12" t="T13" r="T14" b="T15"/>
                <a:pathLst>
                  <a:path w="1588" h="1200">
                    <a:moveTo>
                      <a:pt x="0" y="1200"/>
                    </a:moveTo>
                    <a:lnTo>
                      <a:pt x="794" y="0"/>
                    </a:lnTo>
                    <a:lnTo>
                      <a:pt x="1588" y="1199"/>
                    </a:lnTo>
                    <a:lnTo>
                      <a:pt x="0" y="1200"/>
                    </a:lnTo>
                    <a:close/>
                  </a:path>
                </a:pathLst>
              </a:custGeom>
              <a:solidFill>
                <a:srgbClr val="FFFF00"/>
              </a:solidFill>
              <a:ln>
                <a:solidFill>
                  <a:srgbClr val="FFC000"/>
                </a:solidFill>
              </a:ln>
              <a:scene3d>
                <a:camera prst="orthographicFront"/>
                <a:lightRig rig="threePt" dir="t"/>
              </a:scene3d>
              <a:sp3d>
                <a:bevelT/>
              </a:sp3d>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s-MX" sz="2133" dirty="0"/>
              </a:p>
            </p:txBody>
          </p:sp>
          <p:sp>
            <p:nvSpPr>
              <p:cNvPr id="23" name="Text Box 25"/>
              <p:cNvSpPr txBox="1">
                <a:spLocks noChangeArrowheads="1"/>
              </p:cNvSpPr>
              <p:nvPr/>
            </p:nvSpPr>
            <p:spPr bwMode="auto">
              <a:xfrm>
                <a:off x="4016603" y="1053814"/>
                <a:ext cx="1109346" cy="834106"/>
              </a:xfrm>
              <a:prstGeom prst="rect">
                <a:avLst/>
              </a:prstGeom>
              <a:noFill/>
              <a:ln w="9525">
                <a:noFill/>
                <a:miter lim="800000"/>
                <a:headEnd/>
                <a:tailEnd/>
              </a:ln>
              <a:effectLst/>
            </p:spPr>
            <p:txBody>
              <a:bodyPr anchor="ctr" anchorCtr="1"/>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defRPr/>
                </a:pPr>
                <a:r>
                  <a:rPr lang="es-MX" sz="2267" b="1" dirty="0">
                    <a:cs typeface="Arial" pitchFamily="34" charset="0"/>
                  </a:rPr>
                  <a:t>EQUIPO</a:t>
                </a:r>
              </a:p>
              <a:p>
                <a:pPr algn="ctr" eaLnBrk="1" hangingPunct="1">
                  <a:lnSpc>
                    <a:spcPct val="110000"/>
                  </a:lnSpc>
                  <a:defRPr/>
                </a:pPr>
                <a:r>
                  <a:rPr lang="es-MX" sz="2267" b="1" dirty="0">
                    <a:cs typeface="Arial" pitchFamily="34" charset="0"/>
                  </a:rPr>
                  <a:t>BÁSICO</a:t>
                </a:r>
                <a:endParaRPr lang="es-ES" sz="2267" b="1" dirty="0">
                  <a:cs typeface="Arial" pitchFamily="34" charset="0"/>
                </a:endParaRPr>
              </a:p>
            </p:txBody>
          </p:sp>
        </p:grpSp>
      </p:grpSp>
      <p:sp>
        <p:nvSpPr>
          <p:cNvPr id="35" name="51 CuadroTexto"/>
          <p:cNvSpPr txBox="1"/>
          <p:nvPr/>
        </p:nvSpPr>
        <p:spPr>
          <a:xfrm>
            <a:off x="6345468" y="0"/>
            <a:ext cx="2798532" cy="384260"/>
          </a:xfrm>
          <a:prstGeom prst="rect">
            <a:avLst/>
          </a:prstGeom>
          <a:noFill/>
        </p:spPr>
        <p:txBody>
          <a:bodyPr wrap="square" lIns="48000" tIns="48000" rIns="48000" bIns="48000" rtlCol="0" anchor="ctr" anchorCtr="0">
            <a:spAutoFit/>
          </a:bodyPr>
          <a:lstStyle/>
          <a:p>
            <a:r>
              <a:rPr lang="es-MX" sz="1867" dirty="0">
                <a:latin typeface="Century Gothic" pitchFamily="34" charset="0"/>
              </a:rPr>
              <a:t>Capacitación Integral </a:t>
            </a:r>
            <a:r>
              <a:rPr lang="es-MX" sz="1867" b="1" dirty="0">
                <a:solidFill>
                  <a:srgbClr val="FF0000"/>
                </a:solidFill>
                <a:latin typeface="Century Gothic" pitchFamily="34" charset="0"/>
              </a:rPr>
              <a:t>I</a:t>
            </a:r>
          </a:p>
        </p:txBody>
      </p:sp>
    </p:spTree>
    <p:extLst>
      <p:ext uri="{BB962C8B-B14F-4D97-AF65-F5344CB8AC3E}">
        <p14:creationId xmlns:p14="http://schemas.microsoft.com/office/powerpoint/2010/main" val="363622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000"/>
                                        <p:tgtEl>
                                          <p:spTgt spid="14">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wipe(left)">
                                      <p:cBhvr>
                                        <p:cTn id="11" dur="1000"/>
                                        <p:tgtEl>
                                          <p:spTgt spid="14">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wipe(left)">
                                      <p:cBhvr>
                                        <p:cTn id="15" dur="1000"/>
                                        <p:tgtEl>
                                          <p:spTgt spid="14">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wipe(left)">
                                      <p:cBhvr>
                                        <p:cTn id="19" dur="1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redondeado 2"/>
          <p:cNvSpPr/>
          <p:nvPr/>
        </p:nvSpPr>
        <p:spPr>
          <a:xfrm>
            <a:off x="7864189" y="0"/>
            <a:ext cx="1279811" cy="975360"/>
          </a:xfrm>
          <a:prstGeom prst="roundRect">
            <a:avLst>
              <a:gd name="adj" fmla="val 10000"/>
            </a:avLst>
          </a:prstGeom>
          <a:blipFill>
            <a:blip r:embed="rId3">
              <a:extLst>
                <a:ext uri="{28A0092B-C50C-407E-A947-70E740481C1C}">
                  <a14:useLocalDpi xmlns:a14="http://schemas.microsoft.com/office/drawing/2010/main" val="0"/>
                </a:ext>
              </a:extLst>
            </a:blip>
            <a:srcRect/>
            <a:stretch>
              <a:fillRect t="-26000" b="-26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4" name="Imagen 3"/>
          <p:cNvPicPr>
            <a:picLocks noChangeAspect="1"/>
          </p:cNvPicPr>
          <p:nvPr/>
        </p:nvPicPr>
        <p:blipFill rotWithShape="1">
          <a:blip r:embed="rId4"/>
          <a:srcRect l="2210" t="18125" r="16793" b="6562"/>
          <a:stretch/>
        </p:blipFill>
        <p:spPr>
          <a:xfrm>
            <a:off x="822960" y="1654609"/>
            <a:ext cx="7574280" cy="3959656"/>
          </a:xfrm>
          <a:prstGeom prst="rect">
            <a:avLst/>
          </a:prstGeom>
        </p:spPr>
      </p:pic>
      <p:sp>
        <p:nvSpPr>
          <p:cNvPr id="7" name="Rectángulo redondeado 6"/>
          <p:cNvSpPr/>
          <p:nvPr/>
        </p:nvSpPr>
        <p:spPr>
          <a:xfrm>
            <a:off x="739140" y="2371283"/>
            <a:ext cx="1098460" cy="242377"/>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8" name="Rectángulo 7"/>
          <p:cNvSpPr/>
          <p:nvPr/>
        </p:nvSpPr>
        <p:spPr>
          <a:xfrm>
            <a:off x="2102521" y="2976222"/>
            <a:ext cx="1475832" cy="1631216"/>
          </a:xfrm>
          <a:prstGeom prst="rect">
            <a:avLst/>
          </a:prstGeom>
          <a:solidFill>
            <a:schemeClr val="tx2"/>
          </a:solidFill>
        </p:spPr>
        <p:txBody>
          <a:bodyPr wrap="square">
            <a:spAutoFit/>
          </a:bodyPr>
          <a:lstStyle/>
          <a:p>
            <a:pPr lvl="0"/>
            <a:r>
              <a:rPr lang="es-MX" sz="2000" dirty="0" smtClean="0">
                <a:solidFill>
                  <a:schemeClr val="bg1"/>
                </a:solidFill>
              </a:rPr>
              <a:t>Filtrar por sector para la revisión efectiva y objetiva.</a:t>
            </a:r>
            <a:endParaRPr lang="es-MX" sz="2000" b="1" dirty="0">
              <a:solidFill>
                <a:schemeClr val="bg1"/>
              </a:solidFill>
            </a:endParaRPr>
          </a:p>
        </p:txBody>
      </p:sp>
      <p:cxnSp>
        <p:nvCxnSpPr>
          <p:cNvPr id="9" name="Conector recto de flecha 8"/>
          <p:cNvCxnSpPr/>
          <p:nvPr/>
        </p:nvCxnSpPr>
        <p:spPr>
          <a:xfrm flipV="1">
            <a:off x="3578353" y="2976222"/>
            <a:ext cx="1146047" cy="650898"/>
          </a:xfrm>
          <a:prstGeom prst="straightConnector1">
            <a:avLst/>
          </a:prstGeom>
          <a:ln w="38100">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Rectángulo 9"/>
          <p:cNvSpPr/>
          <p:nvPr/>
        </p:nvSpPr>
        <p:spPr>
          <a:xfrm>
            <a:off x="0" y="3036"/>
            <a:ext cx="7848600" cy="584775"/>
          </a:xfrm>
          <a:prstGeom prst="rect">
            <a:avLst/>
          </a:prstGeom>
        </p:spPr>
        <p:txBody>
          <a:bodyPr wrap="square">
            <a:spAutoFit/>
          </a:bodyPr>
          <a:lstStyle/>
          <a:p>
            <a:pPr lvl="0"/>
            <a:r>
              <a:rPr lang="es-MX" sz="3200" dirty="0"/>
              <a:t>Inconsistencias y Resumen de Inconsistencias.</a:t>
            </a:r>
            <a:endParaRPr lang="es-MX" sz="3200" b="1" dirty="0"/>
          </a:p>
        </p:txBody>
      </p:sp>
    </p:spTree>
    <p:extLst>
      <p:ext uri="{BB962C8B-B14F-4D97-AF65-F5344CB8AC3E}">
        <p14:creationId xmlns:p14="http://schemas.microsoft.com/office/powerpoint/2010/main" val="33611148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2"/>
          <p:cNvSpPr/>
          <p:nvPr/>
        </p:nvSpPr>
        <p:spPr>
          <a:xfrm>
            <a:off x="0" y="3036"/>
            <a:ext cx="7848600" cy="584775"/>
          </a:xfrm>
          <a:prstGeom prst="rect">
            <a:avLst/>
          </a:prstGeom>
        </p:spPr>
        <p:txBody>
          <a:bodyPr wrap="square">
            <a:spAutoFit/>
          </a:bodyPr>
          <a:lstStyle/>
          <a:p>
            <a:pPr lvl="0"/>
            <a:r>
              <a:rPr lang="es-ES" sz="3200" dirty="0"/>
              <a:t>Formación de equipos del CBF</a:t>
            </a:r>
            <a:r>
              <a:rPr lang="es-ES" sz="3200" dirty="0" smtClean="0"/>
              <a:t>.</a:t>
            </a:r>
            <a:endParaRPr lang="es-MX" sz="3200" b="1" dirty="0"/>
          </a:p>
        </p:txBody>
      </p:sp>
      <p:pic>
        <p:nvPicPr>
          <p:cNvPr id="2" name="Imagen 1"/>
          <p:cNvPicPr>
            <a:picLocks noChangeAspect="1"/>
          </p:cNvPicPr>
          <p:nvPr/>
        </p:nvPicPr>
        <p:blipFill rotWithShape="1">
          <a:blip r:embed="rId3"/>
          <a:srcRect l="1859" t="19375" r="12577" b="32500"/>
          <a:stretch/>
        </p:blipFill>
        <p:spPr>
          <a:xfrm>
            <a:off x="0" y="677179"/>
            <a:ext cx="7970520" cy="2520452"/>
          </a:xfrm>
          <a:prstGeom prst="rect">
            <a:avLst/>
          </a:prstGeom>
        </p:spPr>
      </p:pic>
      <p:sp>
        <p:nvSpPr>
          <p:cNvPr id="5" name="Rectángulo redondeado 4"/>
          <p:cNvSpPr/>
          <p:nvPr/>
        </p:nvSpPr>
        <p:spPr>
          <a:xfrm>
            <a:off x="1546914" y="1753568"/>
            <a:ext cx="1639717" cy="273205"/>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cxnSp>
        <p:nvCxnSpPr>
          <p:cNvPr id="7" name="Conector recto de flecha 6"/>
          <p:cNvCxnSpPr/>
          <p:nvPr/>
        </p:nvCxnSpPr>
        <p:spPr>
          <a:xfrm>
            <a:off x="738633" y="1546475"/>
            <a:ext cx="808281" cy="343695"/>
          </a:xfrm>
          <a:prstGeom prst="straightConnector1">
            <a:avLst/>
          </a:prstGeom>
          <a:ln w="38100">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Rectángulo 8"/>
          <p:cNvSpPr/>
          <p:nvPr/>
        </p:nvSpPr>
        <p:spPr>
          <a:xfrm>
            <a:off x="1246518" y="2078108"/>
            <a:ext cx="2240507" cy="461665"/>
          </a:xfrm>
          <a:prstGeom prst="rect">
            <a:avLst/>
          </a:prstGeom>
        </p:spPr>
        <p:txBody>
          <a:bodyPr wrap="square">
            <a:spAutoFit/>
          </a:bodyPr>
          <a:lstStyle/>
          <a:p>
            <a:pPr lvl="0"/>
            <a:r>
              <a:rPr lang="es-ES" sz="2400" b="1" dirty="0" smtClean="0"/>
              <a:t>Matrimonios</a:t>
            </a:r>
            <a:endParaRPr lang="es-MX" sz="2400" b="1" dirty="0"/>
          </a:p>
        </p:txBody>
      </p:sp>
      <p:pic>
        <p:nvPicPr>
          <p:cNvPr id="11" name="Imagen 10"/>
          <p:cNvPicPr>
            <a:picLocks noChangeAspect="1"/>
          </p:cNvPicPr>
          <p:nvPr/>
        </p:nvPicPr>
        <p:blipFill rotWithShape="1">
          <a:blip r:embed="rId4"/>
          <a:srcRect l="2738" t="19062" r="17145" b="17500"/>
          <a:stretch/>
        </p:blipFill>
        <p:spPr>
          <a:xfrm>
            <a:off x="0" y="3385569"/>
            <a:ext cx="6743700" cy="3002129"/>
          </a:xfrm>
          <a:prstGeom prst="rect">
            <a:avLst/>
          </a:prstGeom>
        </p:spPr>
      </p:pic>
      <p:sp>
        <p:nvSpPr>
          <p:cNvPr id="12" name="Rectángulo redondeado 11"/>
          <p:cNvSpPr/>
          <p:nvPr/>
        </p:nvSpPr>
        <p:spPr>
          <a:xfrm>
            <a:off x="1325881" y="4575046"/>
            <a:ext cx="1452880" cy="840234"/>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cxnSp>
        <p:nvCxnSpPr>
          <p:cNvPr id="13" name="Conector recto de flecha 12"/>
          <p:cNvCxnSpPr/>
          <p:nvPr/>
        </p:nvCxnSpPr>
        <p:spPr>
          <a:xfrm>
            <a:off x="650240" y="4450080"/>
            <a:ext cx="675640" cy="304237"/>
          </a:xfrm>
          <a:prstGeom prst="straightConnector1">
            <a:avLst/>
          </a:prstGeom>
          <a:ln w="38100">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Rectángulo 15"/>
          <p:cNvSpPr/>
          <p:nvPr/>
        </p:nvSpPr>
        <p:spPr>
          <a:xfrm>
            <a:off x="2778761" y="5309413"/>
            <a:ext cx="3214789" cy="461665"/>
          </a:xfrm>
          <a:prstGeom prst="rect">
            <a:avLst/>
          </a:prstGeom>
        </p:spPr>
        <p:txBody>
          <a:bodyPr wrap="square">
            <a:spAutoFit/>
          </a:bodyPr>
          <a:lstStyle/>
          <a:p>
            <a:pPr lvl="0"/>
            <a:r>
              <a:rPr lang="es-ES" sz="2400" b="1" dirty="0" smtClean="0"/>
              <a:t>Jóvenes y Adolescentes</a:t>
            </a:r>
            <a:endParaRPr lang="es-MX" sz="2400" b="1" dirty="0"/>
          </a:p>
        </p:txBody>
      </p:sp>
    </p:spTree>
    <p:extLst>
      <p:ext uri="{BB962C8B-B14F-4D97-AF65-F5344CB8AC3E}">
        <p14:creationId xmlns:p14="http://schemas.microsoft.com/office/powerpoint/2010/main" val="50009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2"/>
          <p:cNvSpPr/>
          <p:nvPr/>
        </p:nvSpPr>
        <p:spPr>
          <a:xfrm>
            <a:off x="0" y="3036"/>
            <a:ext cx="7848600" cy="584775"/>
          </a:xfrm>
          <a:prstGeom prst="rect">
            <a:avLst/>
          </a:prstGeom>
        </p:spPr>
        <p:txBody>
          <a:bodyPr wrap="square">
            <a:spAutoFit/>
          </a:bodyPr>
          <a:lstStyle/>
          <a:p>
            <a:pPr lvl="0"/>
            <a:r>
              <a:rPr lang="es-ES" sz="3200" dirty="0"/>
              <a:t>Formación de </a:t>
            </a:r>
            <a:r>
              <a:rPr lang="es-ES" sz="3200" dirty="0">
                <a:hlinkClick r:id="rId3" action="ppaction://hlinkfile"/>
              </a:rPr>
              <a:t>equipos</a:t>
            </a:r>
            <a:r>
              <a:rPr lang="es-ES" sz="3200" dirty="0"/>
              <a:t> del CBF</a:t>
            </a:r>
            <a:r>
              <a:rPr lang="es-ES" sz="3200" dirty="0" smtClean="0"/>
              <a:t>.</a:t>
            </a:r>
            <a:endParaRPr lang="es-MX" sz="3200" b="1" dirty="0"/>
          </a:p>
        </p:txBody>
      </p:sp>
      <p:pic>
        <p:nvPicPr>
          <p:cNvPr id="2" name="Imagen 1"/>
          <p:cNvPicPr>
            <a:picLocks noChangeAspect="1"/>
          </p:cNvPicPr>
          <p:nvPr/>
        </p:nvPicPr>
        <p:blipFill rotWithShape="1">
          <a:blip r:embed="rId4"/>
          <a:srcRect l="2211" t="18125" r="3968" b="7676"/>
          <a:stretch/>
        </p:blipFill>
        <p:spPr>
          <a:xfrm>
            <a:off x="0" y="587811"/>
            <a:ext cx="8961120" cy="3984399"/>
          </a:xfrm>
          <a:prstGeom prst="rect">
            <a:avLst/>
          </a:prstGeom>
        </p:spPr>
      </p:pic>
      <p:sp>
        <p:nvSpPr>
          <p:cNvPr id="5" name="Rectángulo redondeado 4"/>
          <p:cNvSpPr/>
          <p:nvPr/>
        </p:nvSpPr>
        <p:spPr>
          <a:xfrm>
            <a:off x="1483360" y="1560156"/>
            <a:ext cx="4378960" cy="350134"/>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7" name="Rectángulo redondeado 6"/>
          <p:cNvSpPr/>
          <p:nvPr/>
        </p:nvSpPr>
        <p:spPr>
          <a:xfrm>
            <a:off x="4803140" y="2709749"/>
            <a:ext cx="4086860" cy="345771"/>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9" name="Rectángulo 8"/>
          <p:cNvSpPr/>
          <p:nvPr/>
        </p:nvSpPr>
        <p:spPr>
          <a:xfrm>
            <a:off x="1" y="4879607"/>
            <a:ext cx="2233534" cy="1077218"/>
          </a:xfrm>
          <a:prstGeom prst="rect">
            <a:avLst/>
          </a:prstGeom>
        </p:spPr>
        <p:txBody>
          <a:bodyPr wrap="square">
            <a:spAutoFit/>
          </a:bodyPr>
          <a:lstStyle/>
          <a:p>
            <a:pPr lvl="0"/>
            <a:r>
              <a:rPr lang="es-ES" sz="1600" b="1" dirty="0" smtClean="0"/>
              <a:t>La formación de equipos en Mares es similar (su acceso es directo en el menú.  </a:t>
            </a:r>
            <a:endParaRPr lang="es-MX" sz="1600" b="1" dirty="0"/>
          </a:p>
        </p:txBody>
      </p:sp>
      <p:pic>
        <p:nvPicPr>
          <p:cNvPr id="4" name="Imagen 3"/>
          <p:cNvPicPr>
            <a:picLocks noChangeAspect="1"/>
          </p:cNvPicPr>
          <p:nvPr/>
        </p:nvPicPr>
        <p:blipFill rotWithShape="1">
          <a:blip r:embed="rId5"/>
          <a:srcRect l="1906" t="27080" r="83382" b="21947"/>
          <a:stretch/>
        </p:blipFill>
        <p:spPr>
          <a:xfrm>
            <a:off x="1859280" y="4569392"/>
            <a:ext cx="934719" cy="1820757"/>
          </a:xfrm>
          <a:prstGeom prst="rect">
            <a:avLst/>
          </a:prstGeom>
          <a:ln w="6350">
            <a:solidFill>
              <a:schemeClr val="tx1"/>
            </a:solidFill>
          </a:ln>
        </p:spPr>
      </p:pic>
      <p:sp>
        <p:nvSpPr>
          <p:cNvPr id="11" name="Rectángulo redondeado 10"/>
          <p:cNvSpPr/>
          <p:nvPr/>
        </p:nvSpPr>
        <p:spPr>
          <a:xfrm>
            <a:off x="1859280" y="6011940"/>
            <a:ext cx="835152" cy="205979"/>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Tree>
    <p:extLst>
      <p:ext uri="{BB962C8B-B14F-4D97-AF65-F5344CB8AC3E}">
        <p14:creationId xmlns:p14="http://schemas.microsoft.com/office/powerpoint/2010/main" val="40273024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2"/>
          <p:cNvSpPr/>
          <p:nvPr/>
        </p:nvSpPr>
        <p:spPr>
          <a:xfrm>
            <a:off x="0" y="3036"/>
            <a:ext cx="7848600" cy="584775"/>
          </a:xfrm>
          <a:prstGeom prst="rect">
            <a:avLst/>
          </a:prstGeom>
        </p:spPr>
        <p:txBody>
          <a:bodyPr wrap="square">
            <a:spAutoFit/>
          </a:bodyPr>
          <a:lstStyle/>
          <a:p>
            <a:pPr lvl="0"/>
            <a:r>
              <a:rPr lang="es-MX" sz="3200" dirty="0" smtClean="0"/>
              <a:t>Nueva estructura del CBF Juvenil</a:t>
            </a:r>
            <a:endParaRPr lang="es-MX" sz="3200" b="1" dirty="0"/>
          </a:p>
        </p:txBody>
      </p:sp>
      <p:sp>
        <p:nvSpPr>
          <p:cNvPr id="2" name="Rectángulo 1"/>
          <p:cNvSpPr/>
          <p:nvPr/>
        </p:nvSpPr>
        <p:spPr>
          <a:xfrm>
            <a:off x="0" y="587811"/>
            <a:ext cx="8855441" cy="3046988"/>
          </a:xfrm>
          <a:prstGeom prst="rect">
            <a:avLst/>
          </a:prstGeom>
        </p:spPr>
        <p:txBody>
          <a:bodyPr wrap="square">
            <a:spAutoFit/>
          </a:bodyPr>
          <a:lstStyle/>
          <a:p>
            <a:pPr algn="just"/>
            <a:r>
              <a:rPr lang="es-MX" sz="3200" b="1" dirty="0" smtClean="0"/>
              <a:t>Indicaciones:</a:t>
            </a:r>
          </a:p>
          <a:p>
            <a:pPr marL="457200" indent="-457200" algn="just">
              <a:buFont typeface="+mj-lt"/>
              <a:buAutoNum type="arabicPeriod"/>
            </a:pPr>
            <a:r>
              <a:rPr lang="es-MX" sz="3200" dirty="0" smtClean="0"/>
              <a:t>El CBF </a:t>
            </a:r>
            <a:r>
              <a:rPr lang="es-MX" sz="3200" dirty="0"/>
              <a:t>juvenil se mantendrá </a:t>
            </a:r>
            <a:r>
              <a:rPr lang="es-MX" sz="3200" dirty="0" smtClean="0"/>
              <a:t>igual.</a:t>
            </a:r>
          </a:p>
          <a:p>
            <a:pPr marL="457200" indent="-457200" algn="just">
              <a:buFont typeface="+mj-lt"/>
              <a:buAutoNum type="arabicPeriod"/>
            </a:pPr>
            <a:r>
              <a:rPr lang="es-MX" sz="3200" dirty="0" smtClean="0"/>
              <a:t>En septiembre del 2020 </a:t>
            </a:r>
            <a:r>
              <a:rPr lang="es-MX" sz="3200" dirty="0"/>
              <a:t>entrará la revitalización del </a:t>
            </a:r>
            <a:r>
              <a:rPr lang="es-MX" sz="3200" dirty="0" smtClean="0"/>
              <a:t>nuevo CBF juvenil.</a:t>
            </a:r>
          </a:p>
          <a:p>
            <a:pPr marL="457200" indent="-457200" algn="just">
              <a:buFont typeface="+mj-lt"/>
              <a:buAutoNum type="arabicPeriod"/>
            </a:pPr>
            <a:r>
              <a:rPr lang="es-MX" sz="3200" dirty="0" smtClean="0"/>
              <a:t>Contará </a:t>
            </a:r>
            <a:r>
              <a:rPr lang="es-MX" sz="3200" dirty="0"/>
              <a:t>con </a:t>
            </a:r>
            <a:r>
              <a:rPr lang="es-MX" sz="3200" dirty="0" smtClean="0"/>
              <a:t>cuatro etapas agrupados por edades.</a:t>
            </a:r>
          </a:p>
          <a:p>
            <a:pPr marL="457200" indent="-457200" algn="just">
              <a:buFont typeface="+mj-lt"/>
              <a:buAutoNum type="arabicPeriod"/>
            </a:pPr>
            <a:r>
              <a:rPr lang="es-MX" sz="3200" dirty="0" smtClean="0"/>
              <a:t>Al pasar de una etapa a otra inician en 1er nivel.</a:t>
            </a:r>
            <a:endParaRPr lang="es-MX" sz="3200" dirty="0"/>
          </a:p>
        </p:txBody>
      </p:sp>
      <p:pic>
        <p:nvPicPr>
          <p:cNvPr id="5" name="Picture 6" descr="1logoju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45" y="3981691"/>
            <a:ext cx="1399824" cy="2033188"/>
          </a:xfrm>
          <a:prstGeom prst="rect">
            <a:avLst/>
          </a:prstGeom>
        </p:spPr>
      </p:pic>
      <p:sp>
        <p:nvSpPr>
          <p:cNvPr id="11" name="CuadroTexto 10"/>
          <p:cNvSpPr txBox="1"/>
          <p:nvPr/>
        </p:nvSpPr>
        <p:spPr>
          <a:xfrm>
            <a:off x="3761770" y="6014879"/>
            <a:ext cx="2106593" cy="307777"/>
          </a:xfrm>
          <a:prstGeom prst="rect">
            <a:avLst/>
          </a:prstGeom>
          <a:noFill/>
        </p:spPr>
        <p:txBody>
          <a:bodyPr wrap="square" rtlCol="0">
            <a:spAutoFit/>
          </a:bodyPr>
          <a:lstStyle/>
          <a:p>
            <a:r>
              <a:rPr lang="es-MX" sz="1400" b="1" dirty="0" smtClean="0"/>
              <a:t>CORTE AL </a:t>
            </a:r>
            <a:r>
              <a:rPr lang="es-MX" sz="1400" b="1" dirty="0" smtClean="0"/>
              <a:t>13/NOV</a:t>
            </a:r>
            <a:r>
              <a:rPr lang="es-MX" sz="1400" b="1" dirty="0" smtClean="0"/>
              <a:t>/2019</a:t>
            </a:r>
            <a:endParaRPr lang="es-MX" sz="1400" b="1" dirty="0"/>
          </a:p>
        </p:txBody>
      </p:sp>
      <p:graphicFrame>
        <p:nvGraphicFramePr>
          <p:cNvPr id="4" name="Tabla 3"/>
          <p:cNvGraphicFramePr>
            <a:graphicFrameLocks noGrp="1"/>
          </p:cNvGraphicFramePr>
          <p:nvPr>
            <p:extLst>
              <p:ext uri="{D42A27DB-BD31-4B8C-83A1-F6EECF244321}">
                <p14:modId xmlns:p14="http://schemas.microsoft.com/office/powerpoint/2010/main" val="1407760743"/>
              </p:ext>
            </p:extLst>
          </p:nvPr>
        </p:nvGraphicFramePr>
        <p:xfrm>
          <a:off x="2705099" y="3910330"/>
          <a:ext cx="4526281" cy="2011680"/>
        </p:xfrm>
        <a:graphic>
          <a:graphicData uri="http://schemas.openxmlformats.org/drawingml/2006/table">
            <a:tbl>
              <a:tblPr>
                <a:tableStyleId>{69C7853C-536D-4A76-A0AE-DD22124D55A5}</a:tableStyleId>
              </a:tblPr>
              <a:tblGrid>
                <a:gridCol w="1111364"/>
                <a:gridCol w="1838802"/>
                <a:gridCol w="1576115"/>
              </a:tblGrid>
              <a:tr h="230346">
                <a:tc>
                  <a:txBody>
                    <a:bodyPr/>
                    <a:lstStyle/>
                    <a:p>
                      <a:pPr algn="ctr" fontAlgn="ctr"/>
                      <a:r>
                        <a:rPr lang="es-MX" sz="1600" b="1" u="none" strike="noStrike" dirty="0">
                          <a:effectLst/>
                        </a:rPr>
                        <a:t>EDADES</a:t>
                      </a:r>
                      <a:endParaRPr lang="es-MX"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MX" sz="1600" b="1" u="none" strike="noStrike">
                          <a:effectLst/>
                        </a:rPr>
                        <a:t>ETAPAS</a:t>
                      </a:r>
                      <a:endParaRPr lang="es-MX" sz="16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MX" sz="1600" b="1" u="none" strike="noStrike">
                          <a:effectLst/>
                        </a:rPr>
                        <a:t>MEMBRESIA</a:t>
                      </a:r>
                      <a:endParaRPr lang="es-MX" sz="1600" b="1" i="0" u="none" strike="noStrike">
                        <a:solidFill>
                          <a:srgbClr val="000000"/>
                        </a:solidFill>
                        <a:effectLst/>
                        <a:latin typeface="Calibri" panose="020F0502020204030204" pitchFamily="34" charset="0"/>
                      </a:endParaRPr>
                    </a:p>
                  </a:txBody>
                  <a:tcPr marL="7620" marR="7620" marT="7620" marB="0" anchor="ctr"/>
                </a:tc>
              </a:tr>
              <a:tr h="230346">
                <a:tc>
                  <a:txBody>
                    <a:bodyPr/>
                    <a:lstStyle/>
                    <a:p>
                      <a:pPr algn="ctr" fontAlgn="b"/>
                      <a:r>
                        <a:rPr lang="es-MX" sz="1600" b="1" u="none" strike="noStrike">
                          <a:effectLst/>
                        </a:rPr>
                        <a:t>15-17</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MX" sz="1600" b="1" u="none" strike="noStrike">
                          <a:effectLst/>
                        </a:rPr>
                        <a:t>EXPLORADORES</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MX" sz="1600" b="1" u="none" strike="noStrike">
                          <a:effectLst/>
                        </a:rPr>
                        <a:t>6,824</a:t>
                      </a:r>
                      <a:endParaRPr lang="es-MX" sz="1600" b="1" i="0" u="none" strike="noStrike">
                        <a:solidFill>
                          <a:srgbClr val="000000"/>
                        </a:solidFill>
                        <a:effectLst/>
                        <a:latin typeface="Calibri" panose="020F0502020204030204" pitchFamily="34" charset="0"/>
                      </a:endParaRPr>
                    </a:p>
                  </a:txBody>
                  <a:tcPr marL="7620" marR="7620" marT="7620" marB="0" anchor="b"/>
                </a:tc>
              </a:tr>
              <a:tr h="230346">
                <a:tc>
                  <a:txBody>
                    <a:bodyPr/>
                    <a:lstStyle/>
                    <a:p>
                      <a:pPr algn="ctr" fontAlgn="b"/>
                      <a:r>
                        <a:rPr lang="es-MX" sz="1600" b="1" u="none" strike="noStrike">
                          <a:effectLst/>
                        </a:rPr>
                        <a:t>18-21</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MX" sz="1600" b="1" u="none" strike="noStrike">
                          <a:effectLst/>
                        </a:rPr>
                        <a:t>DESCUBRIDORES</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MX" sz="1600" b="1" u="none" strike="noStrike">
                          <a:effectLst/>
                        </a:rPr>
                        <a:t>3,729</a:t>
                      </a:r>
                      <a:endParaRPr lang="es-MX" sz="1600" b="1" i="0" u="none" strike="noStrike">
                        <a:solidFill>
                          <a:srgbClr val="000000"/>
                        </a:solidFill>
                        <a:effectLst/>
                        <a:latin typeface="Calibri" panose="020F0502020204030204" pitchFamily="34" charset="0"/>
                      </a:endParaRPr>
                    </a:p>
                  </a:txBody>
                  <a:tcPr marL="7620" marR="7620" marT="7620" marB="0" anchor="b"/>
                </a:tc>
              </a:tr>
              <a:tr h="230346">
                <a:tc>
                  <a:txBody>
                    <a:bodyPr/>
                    <a:lstStyle/>
                    <a:p>
                      <a:pPr algn="ctr" fontAlgn="b"/>
                      <a:r>
                        <a:rPr lang="es-MX" sz="1600" b="1" u="none" strike="noStrike">
                          <a:effectLst/>
                        </a:rPr>
                        <a:t>22-25</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MX" sz="1600" b="1" u="none" strike="noStrike">
                          <a:effectLst/>
                        </a:rPr>
                        <a:t>COSNTRUCTORES</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MX" sz="1600" b="1" u="none" strike="noStrike">
                          <a:effectLst/>
                        </a:rPr>
                        <a:t>922</a:t>
                      </a:r>
                      <a:endParaRPr lang="es-MX" sz="1600" b="1" i="0" u="none" strike="noStrike">
                        <a:solidFill>
                          <a:srgbClr val="000000"/>
                        </a:solidFill>
                        <a:effectLst/>
                        <a:latin typeface="Calibri" panose="020F0502020204030204" pitchFamily="34" charset="0"/>
                      </a:endParaRPr>
                    </a:p>
                  </a:txBody>
                  <a:tcPr marL="7620" marR="7620" marT="7620" marB="0" anchor="b"/>
                </a:tc>
              </a:tr>
              <a:tr h="230346">
                <a:tc>
                  <a:txBody>
                    <a:bodyPr/>
                    <a:lstStyle/>
                    <a:p>
                      <a:pPr algn="ctr" fontAlgn="b"/>
                      <a:r>
                        <a:rPr lang="es-MX" sz="1600" b="1" u="none" strike="noStrike">
                          <a:effectLst/>
                        </a:rPr>
                        <a:t>&gt;= 26</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MX" sz="1600" b="1" u="none" strike="noStrike">
                          <a:effectLst/>
                        </a:rPr>
                        <a:t>CONQUISTADORES</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MX" sz="1600" b="1" u="none" strike="noStrike">
                          <a:effectLst/>
                        </a:rPr>
                        <a:t>250</a:t>
                      </a:r>
                      <a:endParaRPr lang="es-MX" sz="1600" b="1" i="0" u="none" strike="noStrike">
                        <a:solidFill>
                          <a:srgbClr val="000000"/>
                        </a:solidFill>
                        <a:effectLst/>
                        <a:latin typeface="Calibri" panose="020F0502020204030204" pitchFamily="34" charset="0"/>
                      </a:endParaRPr>
                    </a:p>
                  </a:txBody>
                  <a:tcPr marL="7620" marR="7620" marT="7620" marB="0" anchor="b"/>
                </a:tc>
              </a:tr>
              <a:tr h="230346">
                <a:tc>
                  <a:txBody>
                    <a:bodyPr/>
                    <a:lstStyle/>
                    <a:p>
                      <a:pPr algn="l" fontAlgn="b"/>
                      <a:r>
                        <a:rPr lang="es-MX" sz="1600" b="1" u="none" strike="noStrike">
                          <a:effectLst/>
                        </a:rPr>
                        <a:t> </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MX" sz="1600" b="1" u="none" strike="noStrike">
                          <a:effectLst/>
                        </a:rPr>
                        <a:t>ADOLESCENTES</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MX" sz="1600" b="1" u="none" strike="noStrike">
                          <a:effectLst/>
                        </a:rPr>
                        <a:t>7,679</a:t>
                      </a:r>
                      <a:endParaRPr lang="es-MX" sz="1600" b="1" i="0" u="none" strike="noStrike">
                        <a:solidFill>
                          <a:srgbClr val="000000"/>
                        </a:solidFill>
                        <a:effectLst/>
                        <a:latin typeface="Calibri" panose="020F0502020204030204" pitchFamily="34" charset="0"/>
                      </a:endParaRPr>
                    </a:p>
                  </a:txBody>
                  <a:tcPr marL="7620" marR="7620" marT="7620" marB="0" anchor="b"/>
                </a:tc>
              </a:tr>
              <a:tr h="230346">
                <a:tc>
                  <a:txBody>
                    <a:bodyPr/>
                    <a:lstStyle/>
                    <a:p>
                      <a:pPr algn="l" fontAlgn="b"/>
                      <a:r>
                        <a:rPr lang="es-MX" sz="1600" b="1" u="none" strike="noStrike">
                          <a:effectLst/>
                        </a:rPr>
                        <a:t> </a:t>
                      </a:r>
                      <a:endParaRPr lang="es-MX"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MX" sz="1600" b="1" i="0" u="none" strike="noStrike" dirty="0" smtClean="0">
                          <a:solidFill>
                            <a:schemeClr val="dk1"/>
                          </a:solidFill>
                          <a:effectLst/>
                          <a:latin typeface="+mn-lt"/>
                        </a:rPr>
                        <a:t>Datos</a:t>
                      </a:r>
                      <a:r>
                        <a:rPr lang="es-MX" sz="1600" b="1" i="0" u="none" strike="noStrike" baseline="0" dirty="0" smtClean="0">
                          <a:solidFill>
                            <a:schemeClr val="dk1"/>
                          </a:solidFill>
                          <a:effectLst/>
                          <a:latin typeface="+mn-lt"/>
                        </a:rPr>
                        <a:t> erróneos</a:t>
                      </a:r>
                      <a:endParaRPr lang="es-MX"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s-MX" sz="1600" b="1" u="none" strike="noStrike">
                          <a:effectLst/>
                        </a:rPr>
                        <a:t>327</a:t>
                      </a:r>
                      <a:endParaRPr lang="es-MX" sz="1600" b="1" i="0" u="none" strike="noStrike">
                        <a:solidFill>
                          <a:srgbClr val="000000"/>
                        </a:solidFill>
                        <a:effectLst/>
                        <a:latin typeface="Calibri" panose="020F0502020204030204" pitchFamily="34" charset="0"/>
                      </a:endParaRPr>
                    </a:p>
                  </a:txBody>
                  <a:tcPr marL="7620" marR="7620" marT="7620" marB="0" anchor="b"/>
                </a:tc>
              </a:tr>
              <a:tr h="230346">
                <a:tc gridSpan="2">
                  <a:txBody>
                    <a:bodyPr/>
                    <a:lstStyle/>
                    <a:p>
                      <a:pPr algn="r" fontAlgn="b"/>
                      <a:r>
                        <a:rPr lang="es-MX" sz="1600" b="1" u="none" strike="noStrike">
                          <a:effectLst/>
                        </a:rPr>
                        <a:t>TOTAL</a:t>
                      </a:r>
                      <a:endParaRPr lang="es-MX" sz="1600" b="1"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s-MX"/>
                    </a:p>
                  </a:txBody>
                  <a:tcPr/>
                </a:tc>
                <a:tc>
                  <a:txBody>
                    <a:bodyPr/>
                    <a:lstStyle/>
                    <a:p>
                      <a:pPr algn="r" fontAlgn="b"/>
                      <a:r>
                        <a:rPr lang="es-MX" sz="1600" b="1" u="none" strike="noStrike" dirty="0">
                          <a:effectLst/>
                        </a:rPr>
                        <a:t>19,731</a:t>
                      </a:r>
                      <a:endParaRPr lang="es-MX" sz="1600" b="1" i="0" u="none" strike="noStrike" dirty="0">
                        <a:solidFill>
                          <a:srgbClr val="000000"/>
                        </a:solidFill>
                        <a:effectLst/>
                        <a:latin typeface="Calibri" panose="020F0502020204030204" pitchFamily="34" charset="0"/>
                      </a:endParaRPr>
                    </a:p>
                  </a:txBody>
                  <a:tcPr marL="7620" marR="7620" marT="7620" marB="0" anchor="b"/>
                </a:tc>
              </a:tr>
            </a:tbl>
          </a:graphicData>
        </a:graphic>
      </p:graphicFrame>
    </p:spTree>
    <p:extLst>
      <p:ext uri="{BB962C8B-B14F-4D97-AF65-F5344CB8AC3E}">
        <p14:creationId xmlns:p14="http://schemas.microsoft.com/office/powerpoint/2010/main" val="18607067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2"/>
          <p:cNvSpPr/>
          <p:nvPr/>
        </p:nvSpPr>
        <p:spPr>
          <a:xfrm>
            <a:off x="0" y="3036"/>
            <a:ext cx="4886793" cy="584775"/>
          </a:xfrm>
          <a:prstGeom prst="rect">
            <a:avLst/>
          </a:prstGeom>
        </p:spPr>
        <p:txBody>
          <a:bodyPr wrap="square">
            <a:spAutoFit/>
          </a:bodyPr>
          <a:lstStyle/>
          <a:p>
            <a:pPr lvl="0"/>
            <a:r>
              <a:rPr lang="es-MX" sz="3200" dirty="0" smtClean="0"/>
              <a:t>Membresía actual Juvenil</a:t>
            </a:r>
            <a:endParaRPr lang="es-MX" sz="3200" b="1" dirty="0"/>
          </a:p>
        </p:txBody>
      </p:sp>
      <p:pic>
        <p:nvPicPr>
          <p:cNvPr id="4" name="Picture 6" descr="1logoju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6267" y="3036"/>
            <a:ext cx="1422144" cy="2065607"/>
          </a:xfrm>
          <a:prstGeom prst="rect">
            <a:avLst/>
          </a:prstGeom>
        </p:spPr>
      </p:pic>
      <p:graphicFrame>
        <p:nvGraphicFramePr>
          <p:cNvPr id="9" name="Gráfico 8"/>
          <p:cNvGraphicFramePr>
            <a:graphicFrameLocks noGrp="1"/>
          </p:cNvGraphicFramePr>
          <p:nvPr>
            <p:extLst>
              <p:ext uri="{D42A27DB-BD31-4B8C-83A1-F6EECF244321}">
                <p14:modId xmlns:p14="http://schemas.microsoft.com/office/powerpoint/2010/main" val="2519042270"/>
              </p:ext>
            </p:extLst>
          </p:nvPr>
        </p:nvGraphicFramePr>
        <p:xfrm>
          <a:off x="-65942" y="402981"/>
          <a:ext cx="9275885" cy="60520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802480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2"/>
          <p:cNvSpPr/>
          <p:nvPr/>
        </p:nvSpPr>
        <p:spPr>
          <a:xfrm>
            <a:off x="0" y="3036"/>
            <a:ext cx="7848600" cy="584775"/>
          </a:xfrm>
          <a:prstGeom prst="rect">
            <a:avLst/>
          </a:prstGeom>
        </p:spPr>
        <p:txBody>
          <a:bodyPr wrap="square">
            <a:spAutoFit/>
          </a:bodyPr>
          <a:lstStyle/>
          <a:p>
            <a:pPr lvl="0"/>
            <a:r>
              <a:rPr lang="es-MX" sz="3200" b="1" dirty="0" smtClean="0"/>
              <a:t>Proyectos:</a:t>
            </a:r>
            <a:endParaRPr lang="es-MX" sz="3200" b="1" dirty="0"/>
          </a:p>
        </p:txBody>
      </p:sp>
      <p:sp>
        <p:nvSpPr>
          <p:cNvPr id="2" name="Rectángulo 1"/>
          <p:cNvSpPr/>
          <p:nvPr/>
        </p:nvSpPr>
        <p:spPr>
          <a:xfrm>
            <a:off x="0" y="1070434"/>
            <a:ext cx="8763851" cy="4056495"/>
          </a:xfrm>
          <a:prstGeom prst="rect">
            <a:avLst/>
          </a:prstGeom>
        </p:spPr>
        <p:txBody>
          <a:bodyPr wrap="square">
            <a:spAutoFit/>
          </a:bodyPr>
          <a:lstStyle/>
          <a:p>
            <a:pPr marL="742950" lvl="1" indent="-285750">
              <a:lnSpc>
                <a:spcPct val="115000"/>
              </a:lnSpc>
              <a:spcAft>
                <a:spcPts val="0"/>
              </a:spcAft>
              <a:buFont typeface="+mj-lt"/>
              <a:buAutoNum type="alphaLcPeriod"/>
            </a:pPr>
            <a:r>
              <a:rPr lang="es-MX" sz="1600" dirty="0">
                <a:highlight>
                  <a:srgbClr val="00FF00"/>
                </a:highlight>
                <a:latin typeface="Arial" panose="020B0604020202020204" pitchFamily="34" charset="0"/>
                <a:ea typeface="Calibri" panose="020F0502020204030204" pitchFamily="34" charset="0"/>
                <a:cs typeface="Times New Roman" panose="02020603050405020304" pitchFamily="18" charset="0"/>
              </a:rPr>
              <a:t>Revisión y actualización del sistema BDW</a:t>
            </a:r>
            <a:r>
              <a:rPr lang="es-MX" sz="1600" dirty="0">
                <a:latin typeface="Arial" panose="020B0604020202020204" pitchFamily="34" charset="0"/>
                <a:ea typeface="Calibri" panose="020F0502020204030204" pitchFamily="34" charset="0"/>
                <a:cs typeface="Times New Roman" panose="02020603050405020304" pitchFamily="18" charset="0"/>
              </a:rPr>
              <a:t>.</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0"/>
              </a:spcAft>
              <a:buFont typeface="+mj-lt"/>
              <a:buAutoNum type="romanLcPeriod"/>
            </a:pPr>
            <a:r>
              <a:rPr lang="es-MX" sz="1600" dirty="0">
                <a:latin typeface="Arial" panose="020B0604020202020204" pitchFamily="34" charset="0"/>
                <a:ea typeface="Calibri" panose="020F0502020204030204" pitchFamily="34" charset="0"/>
                <a:cs typeface="Times New Roman" panose="02020603050405020304" pitchFamily="18" charset="0"/>
              </a:rPr>
              <a:t>Actualizar los videos-tutoriales respecto a nuevos procesos y roles.</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0"/>
              </a:spcAft>
              <a:buFont typeface="+mj-lt"/>
              <a:buAutoNum type="romanLcPeriod"/>
            </a:pPr>
            <a:r>
              <a:rPr lang="es-MX" sz="1600" dirty="0">
                <a:latin typeface="Arial" panose="020B0604020202020204" pitchFamily="34" charset="0"/>
                <a:ea typeface="Calibri" panose="020F0502020204030204" pitchFamily="34" charset="0"/>
                <a:cs typeface="Times New Roman" panose="02020603050405020304" pitchFamily="18" charset="0"/>
              </a:rPr>
              <a:t>Revisar y pilotear nuevos reportes.</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0"/>
              </a:spcAft>
              <a:buFont typeface="+mj-lt"/>
              <a:buAutoNum type="romanLcPeriod"/>
            </a:pPr>
            <a:r>
              <a:rPr lang="es-MX" sz="1600" dirty="0">
                <a:latin typeface="Arial" panose="020B0604020202020204" pitchFamily="34" charset="0"/>
                <a:ea typeface="Calibri" panose="020F0502020204030204" pitchFamily="34" charset="0"/>
                <a:cs typeface="Times New Roman" panose="02020603050405020304" pitchFamily="18" charset="0"/>
              </a:rPr>
              <a:t>Implementación de la nueva Versión (3.0) del sistema BDW.</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0"/>
              </a:spcAft>
              <a:buFont typeface="+mj-lt"/>
              <a:buAutoNum type="alphaLcPeriod"/>
            </a:pPr>
            <a:r>
              <a:rPr lang="es-MX" sz="1600" dirty="0">
                <a:highlight>
                  <a:srgbClr val="00FF00"/>
                </a:highlight>
                <a:latin typeface="Arial" panose="020B0604020202020204" pitchFamily="34" charset="0"/>
                <a:ea typeface="Calibri" panose="020F0502020204030204" pitchFamily="34" charset="0"/>
                <a:cs typeface="Times New Roman" panose="02020603050405020304" pitchFamily="18" charset="0"/>
              </a:rPr>
              <a:t>Visita y participación del Equipo de BDW a las Reuniones de Región con Áreas.</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0"/>
              </a:spcAft>
              <a:buFont typeface="+mj-lt"/>
              <a:buAutoNum type="romanLcPeriod"/>
            </a:pPr>
            <a:r>
              <a:rPr lang="es-MX" sz="1600" dirty="0">
                <a:latin typeface="Arial" panose="020B0604020202020204" pitchFamily="34" charset="0"/>
                <a:ea typeface="Calibri" panose="020F0502020204030204" pitchFamily="34" charset="0"/>
                <a:cs typeface="Times New Roman" panose="02020603050405020304" pitchFamily="18" charset="0"/>
              </a:rPr>
              <a:t>Previo a las visitas realizar un diagnóstico operativo y de vivencia del CBF de las diócesis que más lo necesiten.</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0"/>
              </a:spcAft>
              <a:buFont typeface="+mj-lt"/>
              <a:buAutoNum type="romanLcPeriod"/>
            </a:pPr>
            <a:r>
              <a:rPr lang="es-MX" sz="1600" dirty="0">
                <a:latin typeface="Arial" panose="020B0604020202020204" pitchFamily="34" charset="0"/>
                <a:ea typeface="Calibri" panose="020F0502020204030204" pitchFamily="34" charset="0"/>
                <a:cs typeface="Times New Roman" panose="02020603050405020304" pitchFamily="18" charset="0"/>
              </a:rPr>
              <a:t>Compartir experiencias de éxito de otras diócesis o proponer nuevas.</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0"/>
              </a:spcAft>
              <a:buFont typeface="+mj-lt"/>
              <a:buAutoNum type="alphaLcPeriod"/>
            </a:pPr>
            <a:r>
              <a:rPr lang="es-MX" sz="1600" dirty="0">
                <a:highlight>
                  <a:srgbClr val="00FF00"/>
                </a:highlight>
                <a:latin typeface="Arial" panose="020B0604020202020204" pitchFamily="34" charset="0"/>
                <a:ea typeface="Calibri" panose="020F0502020204030204" pitchFamily="34" charset="0"/>
                <a:cs typeface="Times New Roman" panose="02020603050405020304" pitchFamily="18" charset="0"/>
              </a:rPr>
              <a:t>Visita y apoyo a diócesis en crisis</a:t>
            </a:r>
            <a:r>
              <a:rPr lang="es-MX" sz="1600" dirty="0">
                <a:latin typeface="Arial" panose="020B0604020202020204" pitchFamily="34" charset="0"/>
                <a:ea typeface="Calibri" panose="020F0502020204030204" pitchFamily="34" charset="0"/>
                <a:cs typeface="Times New Roman" panose="02020603050405020304" pitchFamily="18" charset="0"/>
              </a:rPr>
              <a:t>.</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0"/>
              </a:spcAft>
              <a:buFont typeface="+mj-lt"/>
              <a:buAutoNum type="romanLcPeriod"/>
            </a:pPr>
            <a:r>
              <a:rPr lang="es-MX" sz="1600" dirty="0">
                <a:latin typeface="Arial" panose="020B0604020202020204" pitchFamily="34" charset="0"/>
                <a:ea typeface="Calibri" panose="020F0502020204030204" pitchFamily="34" charset="0"/>
                <a:cs typeface="Times New Roman" panose="02020603050405020304" pitchFamily="18" charset="0"/>
              </a:rPr>
              <a:t>Posterior a la 1ª RB visitar y apoyar a las diócesis que se encuentren en situación CRITICA en el uso y aprovechamiento de la BDW.</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0"/>
              </a:spcAft>
              <a:buFont typeface="+mj-lt"/>
              <a:buAutoNum type="alphaLcPeriod"/>
            </a:pPr>
            <a:r>
              <a:rPr lang="es-MX" sz="1600" dirty="0" smtClean="0">
                <a:highlight>
                  <a:srgbClr val="00FF00"/>
                </a:highlight>
                <a:latin typeface="Arial" panose="020B0604020202020204" pitchFamily="34" charset="0"/>
                <a:ea typeface="Calibri" panose="020F0502020204030204" pitchFamily="34" charset="0"/>
                <a:cs typeface="Times New Roman" panose="02020603050405020304" pitchFamily="18" charset="0"/>
              </a:rPr>
              <a:t>Obtener </a:t>
            </a:r>
            <a:r>
              <a:rPr lang="es-MX" sz="1600" dirty="0">
                <a:highlight>
                  <a:srgbClr val="00FF00"/>
                </a:highlight>
                <a:latin typeface="Arial" panose="020B0604020202020204" pitchFamily="34" charset="0"/>
                <a:ea typeface="Calibri" panose="020F0502020204030204" pitchFamily="34" charset="0"/>
                <a:cs typeface="Times New Roman" panose="02020603050405020304" pitchFamily="18" charset="0"/>
              </a:rPr>
              <a:t>de la BDW los Tableros de Indicadores</a:t>
            </a:r>
            <a:r>
              <a:rPr lang="es-MX" sz="1600" dirty="0">
                <a:latin typeface="Arial" panose="020B0604020202020204" pitchFamily="34" charset="0"/>
                <a:ea typeface="Calibri" panose="020F0502020204030204" pitchFamily="34" charset="0"/>
                <a:cs typeface="Times New Roman" panose="02020603050405020304" pitchFamily="18" charset="0"/>
              </a:rPr>
              <a:t>.</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0"/>
              </a:spcAft>
              <a:buFont typeface="+mj-lt"/>
              <a:buAutoNum type="romanLcPeriod"/>
            </a:pPr>
            <a:r>
              <a:rPr lang="es-MX" sz="1600" dirty="0">
                <a:latin typeface="Arial" panose="020B0604020202020204" pitchFamily="34" charset="0"/>
                <a:ea typeface="Calibri" panose="020F0502020204030204" pitchFamily="34" charset="0"/>
                <a:cs typeface="Times New Roman" panose="02020603050405020304" pitchFamily="18" charset="0"/>
              </a:rPr>
              <a:t>Revisar los tableros de indicadores que estén actualizados respecto al </a:t>
            </a:r>
            <a:r>
              <a:rPr lang="es-MX" sz="1600" dirty="0" smtClean="0">
                <a:latin typeface="Arial" panose="020B0604020202020204" pitchFamily="34" charset="0"/>
                <a:ea typeface="Calibri" panose="020F0502020204030204" pitchFamily="34" charset="0"/>
                <a:cs typeface="Times New Roman" panose="02020603050405020304" pitchFamily="18" charset="0"/>
              </a:rPr>
              <a:t>MO.</a:t>
            </a:r>
          </a:p>
          <a:p>
            <a:pPr marL="1143000" lvl="2" indent="-228600">
              <a:lnSpc>
                <a:spcPct val="115000"/>
              </a:lnSpc>
              <a:spcAft>
                <a:spcPts val="0"/>
              </a:spcAft>
              <a:buFont typeface="+mj-lt"/>
              <a:buAutoNum type="romanLcPeriod"/>
            </a:pPr>
            <a:r>
              <a:rPr lang="es-MX" sz="1600" dirty="0" smtClean="0">
                <a:latin typeface="Arial" panose="020B0604020202020204" pitchFamily="34" charset="0"/>
                <a:ea typeface="Calibri" panose="020F0502020204030204" pitchFamily="34" charset="0"/>
                <a:cs typeface="Times New Roman" panose="02020603050405020304" pitchFamily="18" charset="0"/>
              </a:rPr>
              <a:t>R</a:t>
            </a:r>
            <a:r>
              <a:rPr lang="es-MX" sz="1600" dirty="0" smtClean="0">
                <a:latin typeface="Arial" panose="020B0604020202020204" pitchFamily="34" charset="0"/>
                <a:ea typeface="Calibri" panose="020F0502020204030204" pitchFamily="34" charset="0"/>
              </a:rPr>
              <a:t>ealizar </a:t>
            </a:r>
            <a:r>
              <a:rPr lang="es-MX" sz="1600" dirty="0">
                <a:latin typeface="Arial" panose="020B0604020202020204" pitchFamily="34" charset="0"/>
                <a:ea typeface="Calibri" panose="020F0502020204030204" pitchFamily="34" charset="0"/>
              </a:rPr>
              <a:t>pruebas con diferentes diócesis y en los 3 </a:t>
            </a:r>
            <a:r>
              <a:rPr lang="es-MX" sz="1600" dirty="0" smtClean="0">
                <a:latin typeface="Arial" panose="020B0604020202020204" pitchFamily="34" charset="0"/>
                <a:ea typeface="Calibri" panose="020F0502020204030204" pitchFamily="34" charset="0"/>
              </a:rPr>
              <a:t>ámbitos.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66531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2"/>
          <p:cNvSpPr/>
          <p:nvPr/>
        </p:nvSpPr>
        <p:spPr>
          <a:xfrm>
            <a:off x="0" y="3036"/>
            <a:ext cx="7848600" cy="584775"/>
          </a:xfrm>
          <a:prstGeom prst="rect">
            <a:avLst/>
          </a:prstGeom>
        </p:spPr>
        <p:txBody>
          <a:bodyPr wrap="square">
            <a:spAutoFit/>
          </a:bodyPr>
          <a:lstStyle/>
          <a:p>
            <a:pPr lvl="0"/>
            <a:r>
              <a:rPr lang="es-MX" sz="3200" dirty="0" smtClean="0"/>
              <a:t>Tablero  de BDW.</a:t>
            </a:r>
            <a:endParaRPr lang="es-MX" sz="3200" b="1" dirty="0"/>
          </a:p>
        </p:txBody>
      </p:sp>
    </p:spTree>
    <p:extLst>
      <p:ext uri="{BB962C8B-B14F-4D97-AF65-F5344CB8AC3E}">
        <p14:creationId xmlns:p14="http://schemas.microsoft.com/office/powerpoint/2010/main" val="3106391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75510" y="1897009"/>
            <a:ext cx="4388051" cy="1424963"/>
          </a:xfrm>
        </p:spPr>
        <p:txBody>
          <a:bodyPr>
            <a:noAutofit/>
          </a:bodyPr>
          <a:lstStyle/>
          <a:p>
            <a:r>
              <a:rPr lang="en-US" sz="3600" b="1" dirty="0" smtClean="0">
                <a:latin typeface="Century Gothic"/>
                <a:cs typeface="Century Gothic"/>
              </a:rPr>
              <a:t>¡¡A sus ordenes amigos!!</a:t>
            </a:r>
            <a:endParaRPr lang="en-US" sz="3600" b="1" dirty="0">
              <a:latin typeface="Century Gothic"/>
              <a:cs typeface="Century Gothic"/>
            </a:endParaRPr>
          </a:p>
        </p:txBody>
      </p:sp>
      <p:sp>
        <p:nvSpPr>
          <p:cNvPr id="3" name="Subtitle 2"/>
          <p:cNvSpPr>
            <a:spLocks noGrp="1"/>
          </p:cNvSpPr>
          <p:nvPr>
            <p:ph type="subTitle" idx="1"/>
          </p:nvPr>
        </p:nvSpPr>
        <p:spPr>
          <a:xfrm>
            <a:off x="449405" y="4170307"/>
            <a:ext cx="8274871" cy="1035417"/>
          </a:xfrm>
        </p:spPr>
        <p:txBody>
          <a:bodyPr>
            <a:noAutofit/>
          </a:bodyPr>
          <a:lstStyle/>
          <a:p>
            <a:r>
              <a:rPr lang="en-US" sz="2000" b="1" dirty="0" smtClean="0">
                <a:solidFill>
                  <a:schemeClr val="tx1"/>
                </a:solidFill>
                <a:latin typeface="Century Gothic"/>
                <a:cs typeface="Century Gothic"/>
              </a:rPr>
              <a:t>Matrimonio de Apoyo en Base de Datos Regional (MABDR)</a:t>
            </a:r>
          </a:p>
          <a:p>
            <a:r>
              <a:rPr lang="en-US" sz="2000" b="1" dirty="0">
                <a:solidFill>
                  <a:schemeClr val="tx1"/>
                </a:solidFill>
                <a:latin typeface="Century Gothic"/>
                <a:cs typeface="Century Gothic"/>
              </a:rPr>
              <a:t>Matrimonio de Apoyo en Base de Datos </a:t>
            </a:r>
            <a:r>
              <a:rPr lang="en-US" sz="2000" b="1" dirty="0" smtClean="0">
                <a:solidFill>
                  <a:schemeClr val="tx1"/>
                </a:solidFill>
                <a:latin typeface="Century Gothic"/>
                <a:cs typeface="Century Gothic"/>
              </a:rPr>
              <a:t>Nacional </a:t>
            </a:r>
            <a:r>
              <a:rPr lang="en-US" sz="2000" b="1" dirty="0">
                <a:solidFill>
                  <a:schemeClr val="tx1"/>
                </a:solidFill>
                <a:latin typeface="Century Gothic"/>
                <a:cs typeface="Century Gothic"/>
              </a:rPr>
              <a:t>(</a:t>
            </a:r>
            <a:r>
              <a:rPr lang="en-US" sz="2000" b="1" dirty="0" smtClean="0">
                <a:solidFill>
                  <a:schemeClr val="tx1"/>
                </a:solidFill>
                <a:latin typeface="Century Gothic"/>
                <a:cs typeface="Century Gothic"/>
              </a:rPr>
              <a:t>MABDN)</a:t>
            </a:r>
            <a:endParaRPr lang="en-US" sz="2000" b="1" dirty="0">
              <a:solidFill>
                <a:schemeClr val="tx1"/>
              </a:solidFill>
              <a:latin typeface="Century Gothic"/>
              <a:cs typeface="Century Gothic"/>
            </a:endParaRPr>
          </a:p>
          <a:p>
            <a:r>
              <a:rPr lang="en-US" sz="1600" b="1" dirty="0" smtClean="0">
                <a:solidFill>
                  <a:schemeClr val="tx1"/>
                </a:solidFill>
                <a:latin typeface="Century Gothic"/>
                <a:cs typeface="Century Gothic"/>
              </a:rPr>
              <a:t>Noviembre-2019</a:t>
            </a:r>
            <a:endParaRPr lang="en-US" sz="1600" b="1" dirty="0">
              <a:solidFill>
                <a:schemeClr val="tx1"/>
              </a:solidFill>
              <a:latin typeface="Century Gothic"/>
              <a:cs typeface="Century Gothic"/>
            </a:endParaRPr>
          </a:p>
        </p:txBody>
      </p:sp>
      <p:pic>
        <p:nvPicPr>
          <p:cNvPr id="6" name="Picture 5" descr="LOGO EQUIPO ENTRANTE  2019.png"/>
          <p:cNvPicPr>
            <a:picLocks noChangeAspect="1"/>
          </p:cNvPicPr>
          <p:nvPr/>
        </p:nvPicPr>
        <p:blipFill rotWithShape="1">
          <a:blip r:embed="rId3">
            <a:extLst>
              <a:ext uri="{28A0092B-C50C-407E-A947-70E740481C1C}">
                <a14:useLocalDpi xmlns:a14="http://schemas.microsoft.com/office/drawing/2010/main" val="0"/>
              </a:ext>
            </a:extLst>
          </a:blip>
          <a:srcRect l="2822"/>
          <a:stretch/>
        </p:blipFill>
        <p:spPr>
          <a:xfrm>
            <a:off x="6928039" y="998127"/>
            <a:ext cx="2200372" cy="2270143"/>
          </a:xfrm>
          <a:prstGeom prst="rect">
            <a:avLst/>
          </a:prstGeom>
        </p:spPr>
      </p:pic>
      <p:pic>
        <p:nvPicPr>
          <p:cNvPr id="7" name="Picture 6" descr="1logomf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28" y="1212171"/>
            <a:ext cx="1492105" cy="2611623"/>
          </a:xfrm>
          <a:prstGeom prst="rect">
            <a:avLst/>
          </a:prstGeom>
        </p:spPr>
      </p:pic>
      <p:sp>
        <p:nvSpPr>
          <p:cNvPr id="8" name="TextBox 7"/>
          <p:cNvSpPr txBox="1"/>
          <p:nvPr/>
        </p:nvSpPr>
        <p:spPr>
          <a:xfrm>
            <a:off x="0" y="6459015"/>
            <a:ext cx="9128411" cy="369332"/>
          </a:xfrm>
          <a:prstGeom prst="rect">
            <a:avLst/>
          </a:prstGeom>
          <a:noFill/>
        </p:spPr>
        <p:txBody>
          <a:bodyPr wrap="square" rtlCol="0">
            <a:spAutoFit/>
          </a:bodyPr>
          <a:lstStyle/>
          <a:p>
            <a:pPr algn="ctr"/>
            <a:r>
              <a:rPr lang="es-ES_tradnl" b="1" i="1" dirty="0" smtClean="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b="1"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9" name="TextBox 8"/>
          <p:cNvSpPr txBox="1"/>
          <p:nvPr/>
        </p:nvSpPr>
        <p:spPr>
          <a:xfrm>
            <a:off x="5649238" y="101976"/>
            <a:ext cx="3479173" cy="584775"/>
          </a:xfrm>
          <a:prstGeom prst="rect">
            <a:avLst/>
          </a:prstGeom>
          <a:noFill/>
        </p:spPr>
        <p:txBody>
          <a:bodyPr wrap="square" rtlCol="0">
            <a:spAutoFit/>
          </a:bodyPr>
          <a:lstStyle/>
          <a:p>
            <a:pPr algn="r"/>
            <a:r>
              <a:rPr lang="es-ES_tradnl" sz="1600" i="1" dirty="0" smtClean="0">
                <a:solidFill>
                  <a:prstClr val="white"/>
                </a:solidFill>
                <a:latin typeface="Century Gothic"/>
                <a:cs typeface="Century Gothic"/>
              </a:rPr>
              <a:t>Equipo Coordinador Nacional</a:t>
            </a:r>
          </a:p>
          <a:p>
            <a:pPr algn="r"/>
            <a:r>
              <a:rPr lang="es-ES_tradnl" sz="1600" i="1" dirty="0" smtClean="0">
                <a:solidFill>
                  <a:prstClr val="white"/>
                </a:solidFill>
                <a:latin typeface="Century Gothic"/>
                <a:cs typeface="Century Gothic"/>
              </a:rPr>
              <a:t>2019-2022</a:t>
            </a:r>
            <a:endParaRPr lang="en-US" sz="1600" i="1" dirty="0">
              <a:solidFill>
                <a:prstClr val="white"/>
              </a:solidFill>
              <a:latin typeface="Century Gothic"/>
              <a:cs typeface="Century Gothic"/>
            </a:endParaRPr>
          </a:p>
        </p:txBody>
      </p:sp>
      <p:sp>
        <p:nvSpPr>
          <p:cNvPr id="10" name="TextBox 9"/>
          <p:cNvSpPr txBox="1"/>
          <p:nvPr/>
        </p:nvSpPr>
        <p:spPr>
          <a:xfrm>
            <a:off x="34539" y="218852"/>
            <a:ext cx="3152988" cy="338554"/>
          </a:xfrm>
          <a:prstGeom prst="rect">
            <a:avLst/>
          </a:prstGeom>
          <a:noFill/>
        </p:spPr>
        <p:txBody>
          <a:bodyPr wrap="square" rtlCol="0">
            <a:spAutoFit/>
          </a:bodyPr>
          <a:lstStyle/>
          <a:p>
            <a:pPr algn="r"/>
            <a:r>
              <a:rPr lang="es-ES_tradnl" sz="1600" b="1" dirty="0" smtClean="0">
                <a:solidFill>
                  <a:prstClr val="white"/>
                </a:solidFill>
                <a:effectLst>
                  <a:outerShdw blurRad="50800" dist="38100" dir="2700000" algn="tl" rotWithShape="0">
                    <a:prstClr val="black">
                      <a:alpha val="40000"/>
                    </a:prstClr>
                  </a:outerShdw>
                </a:effectLst>
                <a:latin typeface="Century Gothic"/>
                <a:cs typeface="Century Gothic"/>
              </a:rPr>
              <a:t>Movimiento</a:t>
            </a:r>
            <a:r>
              <a:rPr lang="es-ES_tradnl" sz="1600" b="1" dirty="0" smtClean="0">
                <a:solidFill>
                  <a:prstClr val="white"/>
                </a:solidFill>
                <a:latin typeface="Century Gothic"/>
                <a:cs typeface="Century Gothic"/>
              </a:rPr>
              <a:t> Familiar Cristiano</a:t>
            </a:r>
            <a:endParaRPr lang="en-US" sz="1600" b="1" dirty="0">
              <a:solidFill>
                <a:prstClr val="white"/>
              </a:solidFill>
              <a:latin typeface="Century Gothic"/>
              <a:cs typeface="Century Gothic"/>
            </a:endParaRPr>
          </a:p>
        </p:txBody>
      </p:sp>
    </p:spTree>
    <p:extLst>
      <p:ext uri="{BB962C8B-B14F-4D97-AF65-F5344CB8AC3E}">
        <p14:creationId xmlns:p14="http://schemas.microsoft.com/office/powerpoint/2010/main" val="2435824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grpSp>
        <p:nvGrpSpPr>
          <p:cNvPr id="53" name="Grupo 52"/>
          <p:cNvGrpSpPr/>
          <p:nvPr/>
        </p:nvGrpSpPr>
        <p:grpSpPr>
          <a:xfrm>
            <a:off x="34380" y="141626"/>
            <a:ext cx="4187466" cy="2770735"/>
            <a:chOff x="0" y="-3416"/>
            <a:chExt cx="5091642" cy="3158086"/>
          </a:xfrm>
        </p:grpSpPr>
        <p:sp>
          <p:nvSpPr>
            <p:cNvPr id="4" name="18 Elipse"/>
            <p:cNvSpPr/>
            <p:nvPr/>
          </p:nvSpPr>
          <p:spPr>
            <a:xfrm>
              <a:off x="19287" y="-3416"/>
              <a:ext cx="1392000" cy="774700"/>
            </a:xfrm>
            <a:prstGeom prst="ellipse">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133" b="1" dirty="0"/>
                <a:t>SPLA</a:t>
              </a:r>
            </a:p>
          </p:txBody>
        </p:sp>
        <p:sp>
          <p:nvSpPr>
            <p:cNvPr id="5" name="4 CuadroTexto"/>
            <p:cNvSpPr txBox="1">
              <a:spLocks noChangeArrowheads="1"/>
            </p:cNvSpPr>
            <p:nvPr/>
          </p:nvSpPr>
          <p:spPr bwMode="auto">
            <a:xfrm>
              <a:off x="0" y="1257440"/>
              <a:ext cx="4971627" cy="246221"/>
            </a:xfrm>
            <a:prstGeom prst="rect">
              <a:avLst/>
            </a:prstGeom>
            <a:solidFill>
              <a:srgbClr val="00924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1600" b="1" dirty="0">
                  <a:solidFill>
                    <a:schemeClr val="bg1"/>
                  </a:solidFill>
                </a:rPr>
                <a:t>Equipo Coordinador Juvenil Nacional</a:t>
              </a:r>
            </a:p>
          </p:txBody>
        </p:sp>
        <p:sp>
          <p:nvSpPr>
            <p:cNvPr id="6" name="22 Elipse"/>
            <p:cNvSpPr/>
            <p:nvPr/>
          </p:nvSpPr>
          <p:spPr>
            <a:xfrm>
              <a:off x="806452" y="1579850"/>
              <a:ext cx="774700" cy="586317"/>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VI</a:t>
              </a:r>
            </a:p>
          </p:txBody>
        </p:sp>
        <p:sp>
          <p:nvSpPr>
            <p:cNvPr id="8" name="23 Elipse"/>
            <p:cNvSpPr/>
            <p:nvPr/>
          </p:nvSpPr>
          <p:spPr>
            <a:xfrm>
              <a:off x="1659468" y="1577735"/>
              <a:ext cx="774700" cy="586316"/>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JC</a:t>
              </a:r>
            </a:p>
          </p:txBody>
        </p:sp>
        <p:sp>
          <p:nvSpPr>
            <p:cNvPr id="9" name="24 Marco"/>
            <p:cNvSpPr/>
            <p:nvPr/>
          </p:nvSpPr>
          <p:spPr>
            <a:xfrm>
              <a:off x="806452" y="1554450"/>
              <a:ext cx="1627716" cy="611717"/>
            </a:xfrm>
            <a:prstGeom prst="frame">
              <a:avLst>
                <a:gd name="adj1" fmla="val 0"/>
              </a:avLst>
            </a:prstGeom>
            <a:ln w="19050">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b="1" dirty="0">
                <a:solidFill>
                  <a:schemeClr val="tx1"/>
                </a:solidFill>
                <a:effectLst>
                  <a:outerShdw blurRad="38100" dist="38100" dir="2700000" algn="tl">
                    <a:srgbClr val="000000">
                      <a:alpha val="43137"/>
                    </a:srgbClr>
                  </a:outerShdw>
                </a:effectLst>
              </a:endParaRPr>
            </a:p>
          </p:txBody>
        </p:sp>
        <p:sp>
          <p:nvSpPr>
            <p:cNvPr id="10" name="25 Elipse"/>
            <p:cNvSpPr/>
            <p:nvPr/>
          </p:nvSpPr>
          <p:spPr>
            <a:xfrm>
              <a:off x="2842684" y="1576881"/>
              <a:ext cx="776816" cy="586317"/>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AE</a:t>
              </a:r>
            </a:p>
          </p:txBody>
        </p:sp>
        <p:sp>
          <p:nvSpPr>
            <p:cNvPr id="11" name="28 Elipse"/>
            <p:cNvSpPr/>
            <p:nvPr/>
          </p:nvSpPr>
          <p:spPr>
            <a:xfrm>
              <a:off x="859368" y="2568352"/>
              <a:ext cx="774700" cy="586317"/>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a:t>
              </a:r>
            </a:p>
          </p:txBody>
        </p:sp>
        <p:sp>
          <p:nvSpPr>
            <p:cNvPr id="12" name="29 Elipse"/>
            <p:cNvSpPr/>
            <p:nvPr/>
          </p:nvSpPr>
          <p:spPr>
            <a:xfrm>
              <a:off x="1724025" y="2568352"/>
              <a:ext cx="776817" cy="586316"/>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III</a:t>
              </a:r>
            </a:p>
          </p:txBody>
        </p:sp>
        <p:sp>
          <p:nvSpPr>
            <p:cNvPr id="14" name="30 Elipse"/>
            <p:cNvSpPr/>
            <p:nvPr/>
          </p:nvSpPr>
          <p:spPr>
            <a:xfrm>
              <a:off x="1" y="2568352"/>
              <a:ext cx="774700" cy="586316"/>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a:t>
              </a:r>
            </a:p>
          </p:txBody>
        </p:sp>
        <p:sp>
          <p:nvSpPr>
            <p:cNvPr id="15" name="31 Elipse"/>
            <p:cNvSpPr/>
            <p:nvPr/>
          </p:nvSpPr>
          <p:spPr>
            <a:xfrm>
              <a:off x="2587625" y="2568352"/>
              <a:ext cx="776817" cy="586316"/>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IV</a:t>
              </a:r>
            </a:p>
          </p:txBody>
        </p:sp>
        <p:sp>
          <p:nvSpPr>
            <p:cNvPr id="16" name="32 Elipse"/>
            <p:cNvSpPr/>
            <p:nvPr/>
          </p:nvSpPr>
          <p:spPr>
            <a:xfrm>
              <a:off x="3451225" y="2568352"/>
              <a:ext cx="776817" cy="586317"/>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a:t>
              </a:r>
            </a:p>
          </p:txBody>
        </p:sp>
        <p:sp>
          <p:nvSpPr>
            <p:cNvPr id="17" name="91 Elipse"/>
            <p:cNvSpPr/>
            <p:nvPr/>
          </p:nvSpPr>
          <p:spPr>
            <a:xfrm>
              <a:off x="1610784" y="648525"/>
              <a:ext cx="776816" cy="586317"/>
            </a:xfrm>
            <a:prstGeom prst="ellipse">
              <a:avLst/>
            </a:prstGeom>
            <a:solidFill>
              <a:srgbClr val="00B05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PN</a:t>
              </a:r>
            </a:p>
          </p:txBody>
        </p:sp>
        <p:cxnSp>
          <p:nvCxnSpPr>
            <p:cNvPr id="18" name="98 Conector angular"/>
            <p:cNvCxnSpPr>
              <a:stCxn id="14" idx="0"/>
              <a:endCxn id="9" idx="2"/>
            </p:cNvCxnSpPr>
            <p:nvPr/>
          </p:nvCxnSpPr>
          <p:spPr>
            <a:xfrm rot="5400000" flipH="1" flipV="1">
              <a:off x="802738" y="1750781"/>
              <a:ext cx="402184" cy="1232959"/>
            </a:xfrm>
            <a:prstGeom prst="bentConnector3">
              <a:avLst>
                <a:gd name="adj1" fmla="val 50000"/>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19" name="100 Conector angular"/>
            <p:cNvCxnSpPr>
              <a:stCxn id="11" idx="0"/>
              <a:endCxn id="9" idx="2"/>
            </p:cNvCxnSpPr>
            <p:nvPr/>
          </p:nvCxnSpPr>
          <p:spPr>
            <a:xfrm rot="5400000" flipH="1" flipV="1">
              <a:off x="1232422" y="2180463"/>
              <a:ext cx="402184" cy="373592"/>
            </a:xfrm>
            <a:prstGeom prst="bentConnector3">
              <a:avLst>
                <a:gd name="adj1" fmla="val 50000"/>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20" name="102 Conector angular"/>
            <p:cNvCxnSpPr>
              <a:stCxn id="12" idx="0"/>
              <a:endCxn id="9" idx="2"/>
            </p:cNvCxnSpPr>
            <p:nvPr/>
          </p:nvCxnSpPr>
          <p:spPr>
            <a:xfrm rot="16200000" flipV="1">
              <a:off x="1665280" y="2121197"/>
              <a:ext cx="402184" cy="492124"/>
            </a:xfrm>
            <a:prstGeom prst="bentConnector3">
              <a:avLst>
                <a:gd name="adj1" fmla="val 50000"/>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21" name="104 Conector angular"/>
            <p:cNvCxnSpPr>
              <a:stCxn id="15" idx="0"/>
              <a:endCxn id="9" idx="2"/>
            </p:cNvCxnSpPr>
            <p:nvPr/>
          </p:nvCxnSpPr>
          <p:spPr>
            <a:xfrm rot="16200000" flipV="1">
              <a:off x="2097080" y="1689397"/>
              <a:ext cx="402184" cy="1355724"/>
            </a:xfrm>
            <a:prstGeom prst="bentConnector3">
              <a:avLst>
                <a:gd name="adj1" fmla="val 50000"/>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22" name="106 Conector angular"/>
            <p:cNvCxnSpPr>
              <a:stCxn id="16" idx="0"/>
              <a:endCxn id="9" idx="2"/>
            </p:cNvCxnSpPr>
            <p:nvPr/>
          </p:nvCxnSpPr>
          <p:spPr>
            <a:xfrm rot="16200000" flipV="1">
              <a:off x="2528880" y="1257597"/>
              <a:ext cx="402184" cy="2219324"/>
            </a:xfrm>
            <a:prstGeom prst="bentConnector3">
              <a:avLst>
                <a:gd name="adj1" fmla="val 51263"/>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23" name="117 Conector recto"/>
            <p:cNvCxnSpPr>
              <a:stCxn id="10" idx="2"/>
              <a:endCxn id="8" idx="6"/>
            </p:cNvCxnSpPr>
            <p:nvPr/>
          </p:nvCxnSpPr>
          <p:spPr>
            <a:xfrm rot="10800000" flipV="1">
              <a:off x="2434167" y="1870040"/>
              <a:ext cx="408517" cy="853"/>
            </a:xfrm>
            <a:prstGeom prst="line">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24" name="153 Forma"/>
            <p:cNvCxnSpPr>
              <a:stCxn id="4" idx="6"/>
              <a:endCxn id="17" idx="0"/>
            </p:cNvCxnSpPr>
            <p:nvPr/>
          </p:nvCxnSpPr>
          <p:spPr>
            <a:xfrm>
              <a:off x="1411288" y="383935"/>
              <a:ext cx="587905" cy="264591"/>
            </a:xfrm>
            <a:prstGeom prst="bentConnector2">
              <a:avLst/>
            </a:prstGeom>
            <a:ln w="28575">
              <a:solidFill>
                <a:srgbClr val="FF0000"/>
              </a:solidFill>
              <a:tailEnd type="arrow"/>
            </a:ln>
          </p:spPr>
          <p:style>
            <a:lnRef idx="1">
              <a:schemeClr val="accent1"/>
            </a:lnRef>
            <a:fillRef idx="3">
              <a:schemeClr val="accent1"/>
            </a:fillRef>
            <a:effectRef idx="2">
              <a:schemeClr val="accent1"/>
            </a:effectRef>
            <a:fontRef idx="minor">
              <a:schemeClr val="lt1"/>
            </a:fontRef>
          </p:style>
        </p:cxnSp>
        <p:sp>
          <p:nvSpPr>
            <p:cNvPr id="25" name="32 Elipse"/>
            <p:cNvSpPr/>
            <p:nvPr/>
          </p:nvSpPr>
          <p:spPr>
            <a:xfrm>
              <a:off x="4314825" y="2568353"/>
              <a:ext cx="776817" cy="586317"/>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effectLst>
                    <a:outerShdw blurRad="38100" dist="38100" dir="2700000" algn="tl">
                      <a:srgbClr val="000000">
                        <a:alpha val="43137"/>
                      </a:srgbClr>
                    </a:outerShdw>
                  </a:effectLst>
                </a:rPr>
                <a:t>VI</a:t>
              </a:r>
              <a:endParaRPr lang="en-US" sz="1600" b="1" dirty="0">
                <a:effectLst>
                  <a:outerShdw blurRad="38100" dist="38100" dir="2700000" algn="tl">
                    <a:srgbClr val="000000">
                      <a:alpha val="43137"/>
                    </a:srgbClr>
                  </a:outerShdw>
                </a:effectLst>
              </a:endParaRPr>
            </a:p>
          </p:txBody>
        </p:sp>
        <p:cxnSp>
          <p:nvCxnSpPr>
            <p:cNvPr id="26" name="98 Conector angular"/>
            <p:cNvCxnSpPr/>
            <p:nvPr/>
          </p:nvCxnSpPr>
          <p:spPr>
            <a:xfrm rot="10800000">
              <a:off x="3839637" y="2367259"/>
              <a:ext cx="887411" cy="201095"/>
            </a:xfrm>
            <a:prstGeom prst="bentConnector3">
              <a:avLst>
                <a:gd name="adj1" fmla="val 769"/>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grpSp>
      <p:grpSp>
        <p:nvGrpSpPr>
          <p:cNvPr id="52" name="Grupo 51"/>
          <p:cNvGrpSpPr/>
          <p:nvPr/>
        </p:nvGrpSpPr>
        <p:grpSpPr>
          <a:xfrm>
            <a:off x="4760271" y="714699"/>
            <a:ext cx="4314825" cy="2237327"/>
            <a:chOff x="181610" y="3806811"/>
            <a:chExt cx="5091642" cy="2506145"/>
          </a:xfrm>
        </p:grpSpPr>
        <p:sp>
          <p:nvSpPr>
            <p:cNvPr id="30" name="4 CuadroTexto"/>
            <p:cNvSpPr txBox="1">
              <a:spLocks noChangeArrowheads="1"/>
            </p:cNvSpPr>
            <p:nvPr/>
          </p:nvSpPr>
          <p:spPr bwMode="auto">
            <a:xfrm>
              <a:off x="181610" y="4415726"/>
              <a:ext cx="4971627" cy="246221"/>
            </a:xfrm>
            <a:prstGeom prst="rect">
              <a:avLst/>
            </a:prstGeom>
            <a:solidFill>
              <a:schemeClr val="tx2">
                <a:lumMod val="75000"/>
              </a:schemeClr>
            </a:solidFill>
            <a:ln>
              <a:noFill/>
            </a:ln>
            <a:extLst/>
          </p:spPr>
          <p:txBody>
            <a:bodyPr wrap="square" lIns="0" tIns="0" rIns="0"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1600" b="1" dirty="0">
                  <a:solidFill>
                    <a:schemeClr val="bg1"/>
                  </a:solidFill>
                </a:rPr>
                <a:t>Equipo Coordinador Juvenil </a:t>
              </a:r>
              <a:r>
                <a:rPr lang="es-MX" sz="1600" b="1" dirty="0" smtClean="0">
                  <a:solidFill>
                    <a:schemeClr val="bg1"/>
                  </a:solidFill>
                </a:rPr>
                <a:t>Diocesano</a:t>
              </a:r>
              <a:endParaRPr lang="es-MX" sz="1600" b="1" dirty="0">
                <a:solidFill>
                  <a:schemeClr val="bg1"/>
                </a:solidFill>
              </a:endParaRPr>
            </a:p>
          </p:txBody>
        </p:sp>
        <p:sp>
          <p:nvSpPr>
            <p:cNvPr id="31" name="22 Elipse"/>
            <p:cNvSpPr/>
            <p:nvPr/>
          </p:nvSpPr>
          <p:spPr>
            <a:xfrm>
              <a:off x="988062" y="4738136"/>
              <a:ext cx="774700"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VI</a:t>
              </a:r>
            </a:p>
          </p:txBody>
        </p:sp>
        <p:sp>
          <p:nvSpPr>
            <p:cNvPr id="32" name="23 Elipse"/>
            <p:cNvSpPr/>
            <p:nvPr/>
          </p:nvSpPr>
          <p:spPr>
            <a:xfrm>
              <a:off x="1841078" y="4736021"/>
              <a:ext cx="774700" cy="586316"/>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JC</a:t>
              </a:r>
            </a:p>
          </p:txBody>
        </p:sp>
        <p:sp>
          <p:nvSpPr>
            <p:cNvPr id="33" name="24 Marco"/>
            <p:cNvSpPr/>
            <p:nvPr/>
          </p:nvSpPr>
          <p:spPr>
            <a:xfrm>
              <a:off x="988062" y="4712736"/>
              <a:ext cx="1627716" cy="611717"/>
            </a:xfrm>
            <a:prstGeom prst="frame">
              <a:avLst>
                <a:gd name="adj1" fmla="val 0"/>
              </a:avLst>
            </a:prstGeom>
            <a:solidFill>
              <a:schemeClr val="tx2">
                <a:lumMod val="75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b="1" dirty="0">
                <a:solidFill>
                  <a:schemeClr val="tx1"/>
                </a:solidFill>
                <a:effectLst>
                  <a:outerShdw blurRad="38100" dist="38100" dir="2700000" algn="tl">
                    <a:srgbClr val="000000">
                      <a:alpha val="43137"/>
                    </a:srgbClr>
                  </a:outerShdw>
                </a:effectLst>
              </a:endParaRPr>
            </a:p>
          </p:txBody>
        </p:sp>
        <p:sp>
          <p:nvSpPr>
            <p:cNvPr id="34" name="25 Elipse"/>
            <p:cNvSpPr/>
            <p:nvPr/>
          </p:nvSpPr>
          <p:spPr>
            <a:xfrm>
              <a:off x="3024294" y="4735167"/>
              <a:ext cx="776816"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AE</a:t>
              </a:r>
            </a:p>
          </p:txBody>
        </p:sp>
        <p:sp>
          <p:nvSpPr>
            <p:cNvPr id="35" name="28 Elipse"/>
            <p:cNvSpPr/>
            <p:nvPr/>
          </p:nvSpPr>
          <p:spPr>
            <a:xfrm>
              <a:off x="1040978" y="5726638"/>
              <a:ext cx="774700"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a:t>
              </a:r>
            </a:p>
          </p:txBody>
        </p:sp>
        <p:sp>
          <p:nvSpPr>
            <p:cNvPr id="36" name="29 Elipse"/>
            <p:cNvSpPr/>
            <p:nvPr/>
          </p:nvSpPr>
          <p:spPr>
            <a:xfrm>
              <a:off x="1905635" y="5726638"/>
              <a:ext cx="776817" cy="586316"/>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III</a:t>
              </a:r>
            </a:p>
          </p:txBody>
        </p:sp>
        <p:sp>
          <p:nvSpPr>
            <p:cNvPr id="37" name="30 Elipse"/>
            <p:cNvSpPr/>
            <p:nvPr/>
          </p:nvSpPr>
          <p:spPr>
            <a:xfrm>
              <a:off x="181611" y="5726638"/>
              <a:ext cx="774700" cy="586316"/>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a:t>
              </a:r>
            </a:p>
          </p:txBody>
        </p:sp>
        <p:sp>
          <p:nvSpPr>
            <p:cNvPr id="38" name="31 Elipse"/>
            <p:cNvSpPr/>
            <p:nvPr/>
          </p:nvSpPr>
          <p:spPr>
            <a:xfrm>
              <a:off x="2769235" y="5726638"/>
              <a:ext cx="776817" cy="586316"/>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IV</a:t>
              </a:r>
            </a:p>
          </p:txBody>
        </p:sp>
        <p:sp>
          <p:nvSpPr>
            <p:cNvPr id="39" name="32 Elipse"/>
            <p:cNvSpPr/>
            <p:nvPr/>
          </p:nvSpPr>
          <p:spPr>
            <a:xfrm>
              <a:off x="3632835" y="5726638"/>
              <a:ext cx="776817"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a:t>
              </a:r>
            </a:p>
          </p:txBody>
        </p:sp>
        <p:sp>
          <p:nvSpPr>
            <p:cNvPr id="40" name="91 Elipse"/>
            <p:cNvSpPr/>
            <p:nvPr/>
          </p:nvSpPr>
          <p:spPr>
            <a:xfrm>
              <a:off x="1792394" y="3806811"/>
              <a:ext cx="776816"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effectLst>
                    <a:outerShdw blurRad="38100" dist="38100" dir="2700000" algn="tl">
                      <a:srgbClr val="000000">
                        <a:alpha val="43137"/>
                      </a:srgbClr>
                    </a:outerShdw>
                  </a:effectLst>
                </a:rPr>
                <a:t>PD</a:t>
              </a:r>
              <a:endParaRPr lang="en-US" sz="1600" b="1" dirty="0">
                <a:effectLst>
                  <a:outerShdw blurRad="38100" dist="38100" dir="2700000" algn="tl">
                    <a:srgbClr val="000000">
                      <a:alpha val="43137"/>
                    </a:srgbClr>
                  </a:outerShdw>
                </a:effectLst>
              </a:endParaRPr>
            </a:p>
          </p:txBody>
        </p:sp>
        <p:cxnSp>
          <p:nvCxnSpPr>
            <p:cNvPr id="41" name="98 Conector angular"/>
            <p:cNvCxnSpPr>
              <a:stCxn id="37" idx="0"/>
              <a:endCxn id="33" idx="2"/>
            </p:cNvCxnSpPr>
            <p:nvPr/>
          </p:nvCxnSpPr>
          <p:spPr>
            <a:xfrm rot="5400000" flipH="1" flipV="1">
              <a:off x="984348" y="4909067"/>
              <a:ext cx="402184" cy="1232959"/>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100 Conector angular"/>
            <p:cNvCxnSpPr>
              <a:stCxn id="35" idx="0"/>
              <a:endCxn id="33" idx="2"/>
            </p:cNvCxnSpPr>
            <p:nvPr/>
          </p:nvCxnSpPr>
          <p:spPr>
            <a:xfrm rot="5400000" flipH="1" flipV="1">
              <a:off x="1414032" y="5338749"/>
              <a:ext cx="402184" cy="373592"/>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102 Conector angular"/>
            <p:cNvCxnSpPr>
              <a:stCxn id="36" idx="0"/>
              <a:endCxn id="33" idx="2"/>
            </p:cNvCxnSpPr>
            <p:nvPr/>
          </p:nvCxnSpPr>
          <p:spPr>
            <a:xfrm rot="16200000" flipV="1">
              <a:off x="1846890" y="5279483"/>
              <a:ext cx="402184" cy="492124"/>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104 Conector angular"/>
            <p:cNvCxnSpPr>
              <a:stCxn id="38" idx="0"/>
              <a:endCxn id="33" idx="2"/>
            </p:cNvCxnSpPr>
            <p:nvPr/>
          </p:nvCxnSpPr>
          <p:spPr>
            <a:xfrm rot="16200000" flipV="1">
              <a:off x="2278690" y="4847683"/>
              <a:ext cx="402184" cy="1355724"/>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106 Conector angular"/>
            <p:cNvCxnSpPr>
              <a:stCxn id="39" idx="0"/>
              <a:endCxn id="33" idx="2"/>
            </p:cNvCxnSpPr>
            <p:nvPr/>
          </p:nvCxnSpPr>
          <p:spPr>
            <a:xfrm rot="16200000" flipV="1">
              <a:off x="2710490" y="4415883"/>
              <a:ext cx="402184" cy="2219324"/>
            </a:xfrm>
            <a:prstGeom prst="bentConnector3">
              <a:avLst>
                <a:gd name="adj1" fmla="val 51263"/>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117 Conector recto"/>
            <p:cNvCxnSpPr>
              <a:stCxn id="34" idx="2"/>
              <a:endCxn id="32" idx="6"/>
            </p:cNvCxnSpPr>
            <p:nvPr/>
          </p:nvCxnSpPr>
          <p:spPr>
            <a:xfrm rot="10800000" flipV="1">
              <a:off x="2615777" y="5028326"/>
              <a:ext cx="408517" cy="85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32 Elipse"/>
            <p:cNvSpPr/>
            <p:nvPr/>
          </p:nvSpPr>
          <p:spPr>
            <a:xfrm>
              <a:off x="4496435" y="5726639"/>
              <a:ext cx="776817"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effectLst>
                    <a:outerShdw blurRad="38100" dist="38100" dir="2700000" algn="tl">
                      <a:srgbClr val="000000">
                        <a:alpha val="43137"/>
                      </a:srgbClr>
                    </a:outerShdw>
                  </a:effectLst>
                </a:rPr>
                <a:t>VI</a:t>
              </a:r>
              <a:endParaRPr lang="en-US" sz="1600" b="1" dirty="0">
                <a:effectLst>
                  <a:outerShdw blurRad="38100" dist="38100" dir="2700000" algn="tl">
                    <a:srgbClr val="000000">
                      <a:alpha val="43137"/>
                    </a:srgbClr>
                  </a:outerShdw>
                </a:effectLst>
              </a:endParaRPr>
            </a:p>
          </p:txBody>
        </p:sp>
        <p:cxnSp>
          <p:nvCxnSpPr>
            <p:cNvPr id="49" name="98 Conector angular"/>
            <p:cNvCxnSpPr/>
            <p:nvPr/>
          </p:nvCxnSpPr>
          <p:spPr>
            <a:xfrm rot="10800000">
              <a:off x="4021247" y="5525545"/>
              <a:ext cx="887411" cy="201095"/>
            </a:xfrm>
            <a:prstGeom prst="bentConnector3">
              <a:avLst>
                <a:gd name="adj1" fmla="val 769"/>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4" name="Grupo 53"/>
          <p:cNvGrpSpPr/>
          <p:nvPr/>
        </p:nvGrpSpPr>
        <p:grpSpPr>
          <a:xfrm>
            <a:off x="253373" y="3707283"/>
            <a:ext cx="4314825" cy="2237327"/>
            <a:chOff x="181610" y="3806811"/>
            <a:chExt cx="5091642" cy="2506145"/>
          </a:xfrm>
        </p:grpSpPr>
        <p:sp>
          <p:nvSpPr>
            <p:cNvPr id="55" name="4 CuadroTexto"/>
            <p:cNvSpPr txBox="1">
              <a:spLocks noChangeArrowheads="1"/>
            </p:cNvSpPr>
            <p:nvPr/>
          </p:nvSpPr>
          <p:spPr bwMode="auto">
            <a:xfrm>
              <a:off x="181610" y="4415726"/>
              <a:ext cx="4971627" cy="275805"/>
            </a:xfrm>
            <a:prstGeom prst="rect">
              <a:avLst/>
            </a:prstGeom>
            <a:solidFill>
              <a:srgbClr val="00B0F0"/>
            </a:solidFill>
            <a:ln>
              <a:noFill/>
            </a:ln>
            <a:extLst/>
          </p:spPr>
          <p:txBody>
            <a:bodyPr wrap="square" lIns="0" tIns="0" rIns="0"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1600" b="1" dirty="0">
                  <a:solidFill>
                    <a:schemeClr val="bg1"/>
                  </a:solidFill>
                </a:rPr>
                <a:t>Equipo Coordinador Juvenil </a:t>
              </a:r>
              <a:r>
                <a:rPr lang="es-MX" sz="1600" b="1" dirty="0" smtClean="0">
                  <a:solidFill>
                    <a:schemeClr val="bg1"/>
                  </a:solidFill>
                </a:rPr>
                <a:t>Sector</a:t>
              </a:r>
              <a:endParaRPr lang="es-MX" sz="1600" b="1" dirty="0">
                <a:solidFill>
                  <a:schemeClr val="bg1"/>
                </a:solidFill>
              </a:endParaRPr>
            </a:p>
          </p:txBody>
        </p:sp>
        <p:sp>
          <p:nvSpPr>
            <p:cNvPr id="56" name="22 Elipse"/>
            <p:cNvSpPr/>
            <p:nvPr/>
          </p:nvSpPr>
          <p:spPr>
            <a:xfrm>
              <a:off x="988062" y="4738136"/>
              <a:ext cx="774700"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VI</a:t>
              </a:r>
            </a:p>
          </p:txBody>
        </p:sp>
        <p:sp>
          <p:nvSpPr>
            <p:cNvPr id="57" name="23 Elipse"/>
            <p:cNvSpPr/>
            <p:nvPr/>
          </p:nvSpPr>
          <p:spPr>
            <a:xfrm>
              <a:off x="1841078" y="4736021"/>
              <a:ext cx="774700" cy="586316"/>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JC</a:t>
              </a:r>
            </a:p>
          </p:txBody>
        </p:sp>
        <p:sp>
          <p:nvSpPr>
            <p:cNvPr id="58" name="24 Marco"/>
            <p:cNvSpPr/>
            <p:nvPr/>
          </p:nvSpPr>
          <p:spPr>
            <a:xfrm>
              <a:off x="988062" y="4712736"/>
              <a:ext cx="1627716" cy="611717"/>
            </a:xfrm>
            <a:prstGeom prst="frame">
              <a:avLst>
                <a:gd name="adj1" fmla="val 0"/>
              </a:avLst>
            </a:prstGeom>
            <a:solidFill>
              <a:schemeClr val="tx2">
                <a:lumMod val="75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b="1" dirty="0">
                <a:solidFill>
                  <a:schemeClr val="tx1"/>
                </a:solidFill>
                <a:effectLst>
                  <a:outerShdw blurRad="38100" dist="38100" dir="2700000" algn="tl">
                    <a:srgbClr val="000000">
                      <a:alpha val="43137"/>
                    </a:srgbClr>
                  </a:outerShdw>
                </a:effectLst>
              </a:endParaRPr>
            </a:p>
          </p:txBody>
        </p:sp>
        <p:sp>
          <p:nvSpPr>
            <p:cNvPr id="59" name="25 Elipse"/>
            <p:cNvSpPr/>
            <p:nvPr/>
          </p:nvSpPr>
          <p:spPr>
            <a:xfrm>
              <a:off x="3024294" y="4735167"/>
              <a:ext cx="776816"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AE</a:t>
              </a:r>
            </a:p>
          </p:txBody>
        </p:sp>
        <p:sp>
          <p:nvSpPr>
            <p:cNvPr id="60" name="28 Elipse"/>
            <p:cNvSpPr/>
            <p:nvPr/>
          </p:nvSpPr>
          <p:spPr>
            <a:xfrm>
              <a:off x="1040978" y="5726638"/>
              <a:ext cx="774700"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a:t>
              </a:r>
            </a:p>
          </p:txBody>
        </p:sp>
        <p:sp>
          <p:nvSpPr>
            <p:cNvPr id="61" name="29 Elipse"/>
            <p:cNvSpPr/>
            <p:nvPr/>
          </p:nvSpPr>
          <p:spPr>
            <a:xfrm>
              <a:off x="1905635" y="5726638"/>
              <a:ext cx="776817" cy="586316"/>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III</a:t>
              </a:r>
            </a:p>
          </p:txBody>
        </p:sp>
        <p:sp>
          <p:nvSpPr>
            <p:cNvPr id="62" name="30 Elipse"/>
            <p:cNvSpPr/>
            <p:nvPr/>
          </p:nvSpPr>
          <p:spPr>
            <a:xfrm>
              <a:off x="181611" y="5726638"/>
              <a:ext cx="774700" cy="586316"/>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a:t>
              </a:r>
            </a:p>
          </p:txBody>
        </p:sp>
        <p:sp>
          <p:nvSpPr>
            <p:cNvPr id="63" name="31 Elipse"/>
            <p:cNvSpPr/>
            <p:nvPr/>
          </p:nvSpPr>
          <p:spPr>
            <a:xfrm>
              <a:off x="2769235" y="5726638"/>
              <a:ext cx="776817" cy="586316"/>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IV</a:t>
              </a:r>
            </a:p>
          </p:txBody>
        </p:sp>
        <p:sp>
          <p:nvSpPr>
            <p:cNvPr id="64" name="32 Elipse"/>
            <p:cNvSpPr/>
            <p:nvPr/>
          </p:nvSpPr>
          <p:spPr>
            <a:xfrm>
              <a:off x="3632835" y="5726638"/>
              <a:ext cx="776817"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a:t>
              </a:r>
            </a:p>
          </p:txBody>
        </p:sp>
        <p:sp>
          <p:nvSpPr>
            <p:cNvPr id="65" name="91 Elipse"/>
            <p:cNvSpPr/>
            <p:nvPr/>
          </p:nvSpPr>
          <p:spPr>
            <a:xfrm>
              <a:off x="1792394" y="3806811"/>
              <a:ext cx="776816"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effectLst>
                    <a:outerShdw blurRad="38100" dist="38100" dir="2700000" algn="tl">
                      <a:srgbClr val="000000">
                        <a:alpha val="43137"/>
                      </a:srgbClr>
                    </a:outerShdw>
                  </a:effectLst>
                </a:rPr>
                <a:t>SS</a:t>
              </a:r>
              <a:endParaRPr lang="en-US" sz="1600" b="1" dirty="0">
                <a:effectLst>
                  <a:outerShdw blurRad="38100" dist="38100" dir="2700000" algn="tl">
                    <a:srgbClr val="000000">
                      <a:alpha val="43137"/>
                    </a:srgbClr>
                  </a:outerShdw>
                </a:effectLst>
              </a:endParaRPr>
            </a:p>
          </p:txBody>
        </p:sp>
        <p:cxnSp>
          <p:nvCxnSpPr>
            <p:cNvPr id="66" name="98 Conector angular"/>
            <p:cNvCxnSpPr>
              <a:stCxn id="62" idx="0"/>
              <a:endCxn id="58" idx="2"/>
            </p:cNvCxnSpPr>
            <p:nvPr/>
          </p:nvCxnSpPr>
          <p:spPr>
            <a:xfrm rot="5400000" flipH="1" flipV="1">
              <a:off x="984348" y="4909067"/>
              <a:ext cx="402184" cy="1232959"/>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100 Conector angular"/>
            <p:cNvCxnSpPr>
              <a:stCxn id="60" idx="0"/>
              <a:endCxn id="58" idx="2"/>
            </p:cNvCxnSpPr>
            <p:nvPr/>
          </p:nvCxnSpPr>
          <p:spPr>
            <a:xfrm rot="5400000" flipH="1" flipV="1">
              <a:off x="1414032" y="5338749"/>
              <a:ext cx="402184" cy="373592"/>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102 Conector angular"/>
            <p:cNvCxnSpPr>
              <a:stCxn id="61" idx="0"/>
              <a:endCxn id="58" idx="2"/>
            </p:cNvCxnSpPr>
            <p:nvPr/>
          </p:nvCxnSpPr>
          <p:spPr>
            <a:xfrm rot="16200000" flipV="1">
              <a:off x="1846890" y="5279483"/>
              <a:ext cx="402184" cy="492124"/>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104 Conector angular"/>
            <p:cNvCxnSpPr>
              <a:stCxn id="63" idx="0"/>
              <a:endCxn id="58" idx="2"/>
            </p:cNvCxnSpPr>
            <p:nvPr/>
          </p:nvCxnSpPr>
          <p:spPr>
            <a:xfrm rot="16200000" flipV="1">
              <a:off x="2278690" y="4847683"/>
              <a:ext cx="402184" cy="1355724"/>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 name="106 Conector angular"/>
            <p:cNvCxnSpPr>
              <a:stCxn id="64" idx="0"/>
              <a:endCxn id="58" idx="2"/>
            </p:cNvCxnSpPr>
            <p:nvPr/>
          </p:nvCxnSpPr>
          <p:spPr>
            <a:xfrm rot="16200000" flipV="1">
              <a:off x="2710490" y="4415883"/>
              <a:ext cx="402184" cy="2219324"/>
            </a:xfrm>
            <a:prstGeom prst="bentConnector3">
              <a:avLst>
                <a:gd name="adj1" fmla="val 51263"/>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117 Conector recto"/>
            <p:cNvCxnSpPr>
              <a:stCxn id="59" idx="2"/>
              <a:endCxn id="57" idx="6"/>
            </p:cNvCxnSpPr>
            <p:nvPr/>
          </p:nvCxnSpPr>
          <p:spPr>
            <a:xfrm rot="10800000" flipV="1">
              <a:off x="2615777" y="5028326"/>
              <a:ext cx="408517" cy="85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32 Elipse"/>
            <p:cNvSpPr/>
            <p:nvPr/>
          </p:nvSpPr>
          <p:spPr>
            <a:xfrm>
              <a:off x="4496435" y="5726639"/>
              <a:ext cx="776817"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effectLst>
                    <a:outerShdw blurRad="38100" dist="38100" dir="2700000" algn="tl">
                      <a:srgbClr val="000000">
                        <a:alpha val="43137"/>
                      </a:srgbClr>
                    </a:outerShdw>
                  </a:effectLst>
                </a:rPr>
                <a:t>VI</a:t>
              </a:r>
              <a:endParaRPr lang="en-US" sz="1600" b="1" dirty="0">
                <a:effectLst>
                  <a:outerShdw blurRad="38100" dist="38100" dir="2700000" algn="tl">
                    <a:srgbClr val="000000">
                      <a:alpha val="43137"/>
                    </a:srgbClr>
                  </a:outerShdw>
                </a:effectLst>
              </a:endParaRPr>
            </a:p>
          </p:txBody>
        </p:sp>
        <p:cxnSp>
          <p:nvCxnSpPr>
            <p:cNvPr id="73" name="98 Conector angular"/>
            <p:cNvCxnSpPr/>
            <p:nvPr/>
          </p:nvCxnSpPr>
          <p:spPr>
            <a:xfrm rot="10800000">
              <a:off x="4021247" y="5525545"/>
              <a:ext cx="887411" cy="201095"/>
            </a:xfrm>
            <a:prstGeom prst="bentConnector3">
              <a:avLst>
                <a:gd name="adj1" fmla="val 769"/>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0" name="Grupo 89"/>
          <p:cNvGrpSpPr/>
          <p:nvPr/>
        </p:nvGrpSpPr>
        <p:grpSpPr>
          <a:xfrm>
            <a:off x="5326682" y="4456895"/>
            <a:ext cx="2762269" cy="1928571"/>
            <a:chOff x="5319191" y="4078196"/>
            <a:chExt cx="2762269" cy="1928571"/>
          </a:xfrm>
        </p:grpSpPr>
        <p:cxnSp>
          <p:nvCxnSpPr>
            <p:cNvPr id="76" name="189 Conector recto"/>
            <p:cNvCxnSpPr>
              <a:stCxn id="82" idx="0"/>
              <a:endCxn id="83" idx="4"/>
            </p:cNvCxnSpPr>
            <p:nvPr/>
          </p:nvCxnSpPr>
          <p:spPr>
            <a:xfrm rot="5400000" flipH="1" flipV="1">
              <a:off x="6627393" y="4726127"/>
              <a:ext cx="145868" cy="2117"/>
            </a:xfrm>
            <a:prstGeom prst="line">
              <a:avLst/>
            </a:prstGeom>
            <a:ln w="127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77" name="193 Conector recto"/>
            <p:cNvCxnSpPr>
              <a:stCxn id="82" idx="6"/>
              <a:endCxn id="84" idx="3"/>
            </p:cNvCxnSpPr>
            <p:nvPr/>
          </p:nvCxnSpPr>
          <p:spPr>
            <a:xfrm flipV="1">
              <a:off x="7022838" y="4952129"/>
              <a:ext cx="227231" cy="90352"/>
            </a:xfrm>
            <a:prstGeom prst="line">
              <a:avLst/>
            </a:prstGeom>
            <a:ln w="127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78" name="195 Conector recto"/>
            <p:cNvCxnSpPr>
              <a:stCxn id="86" idx="2"/>
              <a:endCxn id="82" idx="4"/>
            </p:cNvCxnSpPr>
            <p:nvPr/>
          </p:nvCxnSpPr>
          <p:spPr>
            <a:xfrm rot="10800000">
              <a:off x="6700326" y="5285905"/>
              <a:ext cx="293152" cy="180081"/>
            </a:xfrm>
            <a:prstGeom prst="line">
              <a:avLst/>
            </a:prstGeom>
            <a:ln w="127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79" name="199 Conector recto"/>
            <p:cNvCxnSpPr>
              <a:stCxn id="82" idx="4"/>
              <a:endCxn id="87" idx="6"/>
            </p:cNvCxnSpPr>
            <p:nvPr/>
          </p:nvCxnSpPr>
          <p:spPr>
            <a:xfrm rot="5400000">
              <a:off x="6471111" y="5236766"/>
              <a:ext cx="180081" cy="278352"/>
            </a:xfrm>
            <a:prstGeom prst="line">
              <a:avLst/>
            </a:prstGeom>
            <a:ln w="127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80" name="201 Conector recto"/>
            <p:cNvCxnSpPr>
              <a:stCxn id="82" idx="2"/>
              <a:endCxn id="85" idx="5"/>
            </p:cNvCxnSpPr>
            <p:nvPr/>
          </p:nvCxnSpPr>
          <p:spPr>
            <a:xfrm rot="10800000">
              <a:off x="6168993" y="4951508"/>
              <a:ext cx="208821" cy="90973"/>
            </a:xfrm>
            <a:prstGeom prst="line">
              <a:avLst/>
            </a:prstGeom>
            <a:ln w="12700">
              <a:solidFill>
                <a:srgbClr val="F26200"/>
              </a:solidFill>
            </a:ln>
          </p:spPr>
          <p:style>
            <a:lnRef idx="1">
              <a:schemeClr val="accent1"/>
            </a:lnRef>
            <a:fillRef idx="0">
              <a:schemeClr val="accent1"/>
            </a:fillRef>
            <a:effectRef idx="0">
              <a:schemeClr val="accent1"/>
            </a:effectRef>
            <a:fontRef idx="minor">
              <a:schemeClr val="tx1"/>
            </a:fontRef>
          </p:style>
        </p:cxnSp>
        <p:sp>
          <p:nvSpPr>
            <p:cNvPr id="81" name="76 Anillo"/>
            <p:cNvSpPr/>
            <p:nvPr/>
          </p:nvSpPr>
          <p:spPr>
            <a:xfrm>
              <a:off x="5319191" y="4078196"/>
              <a:ext cx="2762269" cy="1928571"/>
            </a:xfrm>
            <a:prstGeom prst="donut">
              <a:avLst>
                <a:gd name="adj" fmla="val 3408"/>
              </a:avLst>
            </a:prstGeom>
            <a:solidFill>
              <a:srgbClr val="F262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b="1">
                <a:solidFill>
                  <a:schemeClr val="tx1"/>
                </a:solidFill>
                <a:effectLst>
                  <a:outerShdw blurRad="38100" dist="38100" dir="2700000" algn="tl">
                    <a:srgbClr val="000000">
                      <a:alpha val="43137"/>
                    </a:srgbClr>
                  </a:outerShdw>
                </a:effectLst>
              </a:endParaRPr>
            </a:p>
          </p:txBody>
        </p:sp>
        <p:sp>
          <p:nvSpPr>
            <p:cNvPr id="82" name="77 Elipse"/>
            <p:cNvSpPr/>
            <p:nvPr/>
          </p:nvSpPr>
          <p:spPr>
            <a:xfrm>
              <a:off x="6377814" y="4799060"/>
              <a:ext cx="645024" cy="486843"/>
            </a:xfrm>
            <a:prstGeom prst="ellipse">
              <a:avLst/>
            </a:prstGeom>
            <a:solidFill>
              <a:srgbClr val="F26200"/>
            </a:solidFill>
            <a:ln>
              <a:solidFill>
                <a:srgbClr val="F262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a:effectLst>
                    <a:outerShdw blurRad="38100" dist="38100" dir="2700000" algn="tl">
                      <a:srgbClr val="000000">
                        <a:alpha val="43137"/>
                      </a:srgbClr>
                    </a:outerShdw>
                  </a:effectLst>
                </a:rPr>
                <a:t>EZ</a:t>
              </a:r>
            </a:p>
          </p:txBody>
        </p:sp>
        <p:sp>
          <p:nvSpPr>
            <p:cNvPr id="83" name="78 Elipse"/>
            <p:cNvSpPr/>
            <p:nvPr/>
          </p:nvSpPr>
          <p:spPr>
            <a:xfrm>
              <a:off x="6378590" y="4166192"/>
              <a:ext cx="643472" cy="4870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48000" tIns="48000" rIns="48000" bIns="48000" anchor="ctr"/>
            <a:lstStyle/>
            <a:p>
              <a:pPr algn="ctr">
                <a:defRPr/>
              </a:pPr>
              <a:r>
                <a:rPr lang="en-US" sz="1600" b="1" dirty="0">
                  <a:solidFill>
                    <a:schemeClr val="tx1"/>
                  </a:solidFill>
                  <a:effectLst>
                    <a:outerShdw blurRad="38100" dist="38100" dir="2700000" algn="tl">
                      <a:srgbClr val="000000">
                        <a:alpha val="43137"/>
                      </a:srgbClr>
                    </a:outerShdw>
                  </a:effectLst>
                </a:rPr>
                <a:t>EB</a:t>
              </a:r>
            </a:p>
          </p:txBody>
        </p:sp>
        <p:sp>
          <p:nvSpPr>
            <p:cNvPr id="84" name="79 Elipse"/>
            <p:cNvSpPr/>
            <p:nvPr/>
          </p:nvSpPr>
          <p:spPr>
            <a:xfrm>
              <a:off x="7155577" y="4536450"/>
              <a:ext cx="645229" cy="486999"/>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48000" tIns="48000" rIns="48000" bIns="48000" anchor="ctr"/>
            <a:lstStyle/>
            <a:p>
              <a:pPr algn="ctr">
                <a:defRPr/>
              </a:pPr>
              <a:r>
                <a:rPr lang="en-US" sz="1600" b="1">
                  <a:solidFill>
                    <a:schemeClr val="tx1"/>
                  </a:solidFill>
                  <a:effectLst>
                    <a:outerShdw blurRad="38100" dist="38100" dir="2700000" algn="tl">
                      <a:srgbClr val="000000">
                        <a:alpha val="43137"/>
                      </a:srgbClr>
                    </a:outerShdw>
                  </a:effectLst>
                </a:rPr>
                <a:t>EB</a:t>
              </a:r>
            </a:p>
          </p:txBody>
        </p:sp>
        <p:sp>
          <p:nvSpPr>
            <p:cNvPr id="85" name="80 Elipse"/>
            <p:cNvSpPr/>
            <p:nvPr/>
          </p:nvSpPr>
          <p:spPr>
            <a:xfrm>
              <a:off x="5619755" y="4537329"/>
              <a:ext cx="643472" cy="4852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48000" tIns="48000" rIns="48000" bIns="48000" anchor="ctr"/>
            <a:lstStyle/>
            <a:p>
              <a:pPr algn="ctr">
                <a:defRPr/>
              </a:pPr>
              <a:r>
                <a:rPr lang="en-US" sz="1600" b="1">
                  <a:solidFill>
                    <a:schemeClr val="tx1"/>
                  </a:solidFill>
                  <a:effectLst>
                    <a:outerShdw blurRad="38100" dist="38100" dir="2700000" algn="tl">
                      <a:srgbClr val="000000">
                        <a:alpha val="43137"/>
                      </a:srgbClr>
                    </a:outerShdw>
                  </a:effectLst>
                </a:rPr>
                <a:t>EB</a:t>
              </a:r>
            </a:p>
          </p:txBody>
        </p:sp>
        <p:sp>
          <p:nvSpPr>
            <p:cNvPr id="86" name="81 Elipse"/>
            <p:cNvSpPr/>
            <p:nvPr/>
          </p:nvSpPr>
          <p:spPr>
            <a:xfrm>
              <a:off x="6993478" y="5222484"/>
              <a:ext cx="643472" cy="486999"/>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48000" tIns="48000" rIns="48000" bIns="48000" anchor="ctr"/>
            <a:lstStyle/>
            <a:p>
              <a:pPr algn="ctr">
                <a:defRPr/>
              </a:pPr>
              <a:r>
                <a:rPr lang="en-US" sz="1600" b="1">
                  <a:solidFill>
                    <a:schemeClr val="tx1"/>
                  </a:solidFill>
                  <a:effectLst>
                    <a:outerShdw blurRad="38100" dist="38100" dir="2700000" algn="tl">
                      <a:srgbClr val="000000">
                        <a:alpha val="43137"/>
                      </a:srgbClr>
                    </a:outerShdw>
                  </a:effectLst>
                </a:rPr>
                <a:t>EB</a:t>
              </a:r>
            </a:p>
          </p:txBody>
        </p:sp>
        <p:sp>
          <p:nvSpPr>
            <p:cNvPr id="87" name="82 Elipse"/>
            <p:cNvSpPr/>
            <p:nvPr/>
          </p:nvSpPr>
          <p:spPr>
            <a:xfrm>
              <a:off x="5778502" y="5222484"/>
              <a:ext cx="643472" cy="4870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48000" tIns="48000" rIns="48000" bIns="48000" anchor="ctr"/>
            <a:lstStyle/>
            <a:p>
              <a:pPr algn="ctr">
                <a:defRPr/>
              </a:pPr>
              <a:r>
                <a:rPr lang="en-US" sz="1600" b="1">
                  <a:solidFill>
                    <a:schemeClr val="tx1"/>
                  </a:solidFill>
                  <a:effectLst>
                    <a:outerShdw blurRad="38100" dist="38100" dir="2700000" algn="tl">
                      <a:srgbClr val="000000">
                        <a:alpha val="43137"/>
                      </a:srgbClr>
                    </a:outerShdw>
                  </a:effectLst>
                </a:rPr>
                <a:t>EB</a:t>
              </a:r>
            </a:p>
          </p:txBody>
        </p:sp>
      </p:grpSp>
      <p:sp>
        <p:nvSpPr>
          <p:cNvPr id="91" name="89 Rectángulo redondeado"/>
          <p:cNvSpPr/>
          <p:nvPr/>
        </p:nvSpPr>
        <p:spPr>
          <a:xfrm>
            <a:off x="5358268" y="3514023"/>
            <a:ext cx="2739103" cy="928801"/>
          </a:xfrm>
          <a:prstGeom prst="roundRect">
            <a:avLst/>
          </a:prstGeom>
          <a:solidFill>
            <a:schemeClr val="bg1"/>
          </a:solidFill>
          <a:ln w="19050">
            <a:solidFill>
              <a:schemeClr val="tx1">
                <a:lumMod val="65000"/>
                <a:lumOff val="3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1600" b="1" dirty="0">
                <a:solidFill>
                  <a:schemeClr val="tx1"/>
                </a:solidFill>
              </a:rPr>
              <a:t>Los equipos básicos se componen de 6 a 12 adolescentes o jóvenes.</a:t>
            </a:r>
          </a:p>
        </p:txBody>
      </p:sp>
      <p:cxnSp>
        <p:nvCxnSpPr>
          <p:cNvPr id="99" name="Conector angular 98"/>
          <p:cNvCxnSpPr>
            <a:stCxn id="40" idx="2"/>
            <a:endCxn id="65" idx="6"/>
          </p:cNvCxnSpPr>
          <p:nvPr/>
        </p:nvCxnSpPr>
        <p:spPr>
          <a:xfrm rot="10800000" flipV="1">
            <a:off x="2276704" y="976413"/>
            <a:ext cx="3848599" cy="2992584"/>
          </a:xfrm>
          <a:prstGeom prst="bentConnector3">
            <a:avLst>
              <a:gd name="adj1" fmla="val 3812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Conector angular 102"/>
          <p:cNvCxnSpPr>
            <a:stCxn id="17" idx="6"/>
            <a:endCxn id="40" idx="0"/>
          </p:cNvCxnSpPr>
          <p:nvPr/>
        </p:nvCxnSpPr>
        <p:spPr>
          <a:xfrm flipV="1">
            <a:off x="1997989" y="714699"/>
            <a:ext cx="4456463" cy="256107"/>
          </a:xfrm>
          <a:prstGeom prst="bentConnector4">
            <a:avLst>
              <a:gd name="adj1" fmla="val 52463"/>
              <a:gd name="adj2" fmla="val 189687"/>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6" name="Conector recto de flecha 105"/>
          <p:cNvCxnSpPr>
            <a:stCxn id="55" idx="3"/>
          </p:cNvCxnSpPr>
          <p:nvPr/>
        </p:nvCxnSpPr>
        <p:spPr>
          <a:xfrm>
            <a:off x="4466493" y="4373995"/>
            <a:ext cx="1022035" cy="5411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52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1000" fill="hold"/>
                                        <p:tgtEl>
                                          <p:spTgt spid="91"/>
                                        </p:tgtEl>
                                        <p:attrNameLst>
                                          <p:attrName>ppt_w</p:attrName>
                                        </p:attrNameLst>
                                      </p:cBhvr>
                                      <p:tavLst>
                                        <p:tav tm="0">
                                          <p:val>
                                            <p:fltVal val="0"/>
                                          </p:val>
                                        </p:tav>
                                        <p:tav tm="100000">
                                          <p:val>
                                            <p:strVal val="#ppt_w"/>
                                          </p:val>
                                        </p:tav>
                                      </p:tavLst>
                                    </p:anim>
                                    <p:anim calcmode="lin" valueType="num">
                                      <p:cBhvr>
                                        <p:cTn id="8" dur="1000" fill="hold"/>
                                        <p:tgtEl>
                                          <p:spTgt spid="91"/>
                                        </p:tgtEl>
                                        <p:attrNameLst>
                                          <p:attrName>ppt_h</p:attrName>
                                        </p:attrNameLst>
                                      </p:cBhvr>
                                      <p:tavLst>
                                        <p:tav tm="0">
                                          <p:val>
                                            <p:fltVal val="0"/>
                                          </p:val>
                                        </p:tav>
                                        <p:tav tm="100000">
                                          <p:val>
                                            <p:strVal val="#ppt_h"/>
                                          </p:val>
                                        </p:tav>
                                      </p:tavLst>
                                    </p:anim>
                                    <p:animEffect transition="in" filter="fade">
                                      <p:cBhvr>
                                        <p:cTn id="9"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4" name="Imagen 3"/>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53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3984" y="29903"/>
            <a:ext cx="8620442" cy="5664777"/>
          </a:xfrm>
          <a:prstGeom prst="rect">
            <a:avLst/>
          </a:prstGeom>
          <a:noFill/>
        </p:spPr>
      </p:pic>
    </p:spTree>
    <p:extLst>
      <p:ext uri="{BB962C8B-B14F-4D97-AF65-F5344CB8AC3E}">
        <p14:creationId xmlns:p14="http://schemas.microsoft.com/office/powerpoint/2010/main" val="3986970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2"/>
          <p:cNvSpPr>
            <a:spLocks noGrp="1"/>
          </p:cNvSpPr>
          <p:nvPr>
            <p:ph type="title"/>
          </p:nvPr>
        </p:nvSpPr>
        <p:spPr>
          <a:xfrm>
            <a:off x="336907" y="254603"/>
            <a:ext cx="7245928" cy="1016382"/>
          </a:xfrm>
        </p:spPr>
        <p:txBody>
          <a:bodyPr>
            <a:normAutofit/>
          </a:bodyPr>
          <a:lstStyle/>
          <a:p>
            <a:r>
              <a:rPr lang="es-ES_tradnl" sz="2800" b="1" dirty="0" smtClean="0">
                <a:solidFill>
                  <a:schemeClr val="tx1"/>
                </a:solidFill>
              </a:rPr>
              <a:t>Matrimonio de Apoyo en Base de Datos Diocesana (MABDD).</a:t>
            </a:r>
            <a:endParaRPr lang="es-MX" sz="2800" b="1" dirty="0">
              <a:solidFill>
                <a:schemeClr val="tx1"/>
              </a:solidFill>
            </a:endParaRPr>
          </a:p>
        </p:txBody>
      </p:sp>
      <p:sp>
        <p:nvSpPr>
          <p:cNvPr id="8" name="Marcador de contenido 3"/>
          <p:cNvSpPr>
            <a:spLocks noGrp="1"/>
          </p:cNvSpPr>
          <p:nvPr>
            <p:ph idx="1"/>
          </p:nvPr>
        </p:nvSpPr>
        <p:spPr>
          <a:xfrm>
            <a:off x="0" y="2056125"/>
            <a:ext cx="4919240" cy="1608878"/>
          </a:xfrm>
        </p:spPr>
        <p:txBody>
          <a:bodyPr>
            <a:noAutofit/>
          </a:bodyPr>
          <a:lstStyle/>
          <a:p>
            <a:pPr algn="just"/>
            <a:r>
              <a:rPr lang="es-ES_tradnl" sz="2400" b="1" dirty="0">
                <a:solidFill>
                  <a:schemeClr val="tx1"/>
                </a:solidFill>
              </a:rPr>
              <a:t>Objetivo</a:t>
            </a:r>
            <a:r>
              <a:rPr lang="es-ES_tradnl" sz="2400" dirty="0">
                <a:solidFill>
                  <a:schemeClr val="tx1"/>
                </a:solidFill>
              </a:rPr>
              <a:t>: </a:t>
            </a:r>
            <a:r>
              <a:rPr lang="es-MX" sz="2400" dirty="0">
                <a:solidFill>
                  <a:schemeClr val="tx1"/>
                </a:solidFill>
              </a:rPr>
              <a:t>Facilitar la toma de decisiones de los </a:t>
            </a:r>
            <a:r>
              <a:rPr lang="es-MX" sz="2400" dirty="0" smtClean="0">
                <a:solidFill>
                  <a:schemeClr val="tx1"/>
                </a:solidFill>
              </a:rPr>
              <a:t>equipos Diocesanos y Sector, </a:t>
            </a:r>
            <a:r>
              <a:rPr lang="es-MX" sz="2400" dirty="0">
                <a:solidFill>
                  <a:schemeClr val="tx1"/>
                </a:solidFill>
              </a:rPr>
              <a:t>mediante el procesamiento de información operativa</a:t>
            </a:r>
            <a:r>
              <a:rPr lang="es-MX" sz="2400" dirty="0" smtClean="0">
                <a:solidFill>
                  <a:schemeClr val="tx1"/>
                </a:solidFill>
              </a:rPr>
              <a:t>.</a:t>
            </a:r>
          </a:p>
          <a:p>
            <a:pPr algn="just"/>
            <a:endParaRPr lang="es-MX" sz="2400" dirty="0">
              <a:solidFill>
                <a:schemeClr val="tx1"/>
              </a:solidFill>
            </a:endParaRPr>
          </a:p>
        </p:txBody>
      </p:sp>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b="8861"/>
          <a:stretch/>
        </p:blipFill>
        <p:spPr>
          <a:xfrm>
            <a:off x="5462155" y="2683632"/>
            <a:ext cx="3086100" cy="2812645"/>
          </a:xfrm>
          <a:prstGeom prst="rect">
            <a:avLst/>
          </a:prstGeom>
        </p:spPr>
      </p:pic>
      <p:sp>
        <p:nvSpPr>
          <p:cNvPr id="10" name="Rectángulo 9"/>
          <p:cNvSpPr/>
          <p:nvPr/>
        </p:nvSpPr>
        <p:spPr>
          <a:xfrm>
            <a:off x="129090" y="4569375"/>
            <a:ext cx="4201610" cy="1815882"/>
          </a:xfrm>
          <a:prstGeom prst="rect">
            <a:avLst/>
          </a:prstGeom>
        </p:spPr>
        <p:txBody>
          <a:bodyPr wrap="square">
            <a:spAutoFit/>
          </a:bodyPr>
          <a:lstStyle/>
          <a:p>
            <a:pPr algn="just"/>
            <a:r>
              <a:rPr lang="es-MX" sz="1400" b="1" dirty="0" smtClean="0"/>
              <a:t>Artículo10. Equipos Coordinadores Diocesanos (actualización a las Bases Constitutivas)</a:t>
            </a:r>
            <a:endParaRPr lang="es-MX" sz="1400" b="1" dirty="0"/>
          </a:p>
          <a:p>
            <a:pPr algn="just"/>
            <a:r>
              <a:rPr lang="es-MX" sz="1400" dirty="0" smtClean="0"/>
              <a:t>g</a:t>
            </a:r>
            <a:r>
              <a:rPr lang="es-MX" sz="1400" dirty="0"/>
              <a:t>) El ECD sede deberá contar con un matrimonio de apoyo en Base de Datos, el cual atenderá lo relacionado al tema en el ámbito diocesano. Estos matrimonios, no adquieren derecho a voto en una Asamblea Diocesana, pero podrán ser votados, si cumplen con los requisitos del artículo 11 inciso b).</a:t>
            </a:r>
          </a:p>
        </p:txBody>
      </p:sp>
      <p:sp>
        <p:nvSpPr>
          <p:cNvPr id="11" name="Rectángulo 10"/>
          <p:cNvSpPr/>
          <p:nvPr/>
        </p:nvSpPr>
        <p:spPr>
          <a:xfrm>
            <a:off x="6403757" y="4045032"/>
            <a:ext cx="1013043" cy="319009"/>
          </a:xfrm>
          <a:prstGeom prst="rect">
            <a:avLst/>
          </a:prstGeom>
        </p:spPr>
        <p:txBody>
          <a:bodyPr wrap="square">
            <a:spAutoFit/>
          </a:bodyPr>
          <a:lstStyle/>
          <a:p>
            <a:pPr algn="ctr"/>
            <a:r>
              <a:rPr lang="es-MX" sz="1400" b="1" dirty="0" smtClean="0"/>
              <a:t>DIOCESIS</a:t>
            </a:r>
            <a:endParaRPr lang="es-MX" sz="1400" dirty="0"/>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209" y="1170953"/>
            <a:ext cx="1714500" cy="1285875"/>
          </a:xfrm>
          <a:prstGeom prst="rect">
            <a:avLst/>
          </a:prstGeom>
        </p:spPr>
      </p:pic>
      <p:sp>
        <p:nvSpPr>
          <p:cNvPr id="13"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880058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Marcador de contenido 3"/>
          <p:cNvSpPr>
            <a:spLocks noGrp="1"/>
          </p:cNvSpPr>
          <p:nvPr>
            <p:ph idx="1"/>
          </p:nvPr>
        </p:nvSpPr>
        <p:spPr>
          <a:xfrm>
            <a:off x="0" y="1142227"/>
            <a:ext cx="8993529" cy="5003739"/>
          </a:xfrm>
        </p:spPr>
        <p:txBody>
          <a:bodyPr>
            <a:noAutofit/>
          </a:bodyPr>
          <a:lstStyle/>
          <a:p>
            <a:pPr algn="just">
              <a:buClrTx/>
              <a:buFont typeface="Arial" panose="020B0604020202020204" pitchFamily="34" charset="0"/>
              <a:buChar char="•"/>
            </a:pPr>
            <a:r>
              <a:rPr lang="es-MX" sz="2200" b="1" dirty="0" smtClean="0">
                <a:solidFill>
                  <a:schemeClr val="tx1"/>
                </a:solidFill>
              </a:rPr>
              <a:t>Capacitar</a:t>
            </a:r>
            <a:r>
              <a:rPr lang="es-MX" sz="2200" dirty="0">
                <a:solidFill>
                  <a:schemeClr val="tx1"/>
                </a:solidFill>
              </a:rPr>
              <a:t>, </a:t>
            </a:r>
            <a:r>
              <a:rPr lang="es-MX" sz="2200" b="1" dirty="0">
                <a:solidFill>
                  <a:schemeClr val="tx1"/>
                </a:solidFill>
              </a:rPr>
              <a:t>orientar</a:t>
            </a:r>
            <a:r>
              <a:rPr lang="es-MX" sz="2200" dirty="0">
                <a:solidFill>
                  <a:schemeClr val="tx1"/>
                </a:solidFill>
              </a:rPr>
              <a:t> y dar </a:t>
            </a:r>
            <a:r>
              <a:rPr lang="es-MX" sz="2200" b="1" dirty="0">
                <a:solidFill>
                  <a:schemeClr val="tx1"/>
                </a:solidFill>
              </a:rPr>
              <a:t>soporte</a:t>
            </a:r>
            <a:r>
              <a:rPr lang="es-MX" sz="2200" dirty="0">
                <a:solidFill>
                  <a:schemeClr val="tx1"/>
                </a:solidFill>
              </a:rPr>
              <a:t> </a:t>
            </a:r>
            <a:r>
              <a:rPr lang="es-MX" sz="2200" b="1" dirty="0">
                <a:solidFill>
                  <a:schemeClr val="tx1"/>
                </a:solidFill>
              </a:rPr>
              <a:t>operativo</a:t>
            </a:r>
            <a:r>
              <a:rPr lang="es-MX" sz="2200" dirty="0">
                <a:solidFill>
                  <a:schemeClr val="tx1"/>
                </a:solidFill>
              </a:rPr>
              <a:t> a los usuarios del sistema en su diócesis.</a:t>
            </a:r>
            <a:endParaRPr lang="es-MX" sz="2200" dirty="0" smtClean="0">
              <a:solidFill>
                <a:schemeClr val="tx1"/>
              </a:solidFill>
            </a:endParaRPr>
          </a:p>
          <a:p>
            <a:pPr algn="just">
              <a:buClrTx/>
              <a:buFont typeface="Arial" panose="020B0604020202020204" pitchFamily="34" charset="0"/>
              <a:buChar char="•"/>
            </a:pPr>
            <a:r>
              <a:rPr lang="es-MX" sz="2200" b="1" dirty="0" smtClean="0">
                <a:solidFill>
                  <a:schemeClr val="tx1"/>
                </a:solidFill>
              </a:rPr>
              <a:t>Apoyar</a:t>
            </a:r>
            <a:r>
              <a:rPr lang="es-MX" sz="2200" dirty="0" smtClean="0">
                <a:solidFill>
                  <a:schemeClr val="tx1"/>
                </a:solidFill>
              </a:rPr>
              <a:t> al ECD, ECDJ y MARES en el registro de información </a:t>
            </a:r>
            <a:r>
              <a:rPr lang="es-MX" sz="2200" dirty="0">
                <a:solidFill>
                  <a:schemeClr val="tx1"/>
                </a:solidFill>
              </a:rPr>
              <a:t>relacionada con inscripciones, asistencia a eventos, capacitaciones y demás información operativa suministrada por los responsables de cada proceso.</a:t>
            </a:r>
          </a:p>
          <a:p>
            <a:pPr algn="just">
              <a:buClrTx/>
              <a:buFont typeface="Arial" panose="020B0604020202020204" pitchFamily="34" charset="0"/>
              <a:buChar char="•"/>
            </a:pPr>
            <a:r>
              <a:rPr lang="es-MX" sz="2200" b="1" dirty="0">
                <a:solidFill>
                  <a:schemeClr val="tx1"/>
                </a:solidFill>
              </a:rPr>
              <a:t>Generar</a:t>
            </a:r>
            <a:r>
              <a:rPr lang="es-MX" sz="2200" dirty="0">
                <a:solidFill>
                  <a:schemeClr val="tx1"/>
                </a:solidFill>
              </a:rPr>
              <a:t> los informes que le sean requeridos por el Equipo Coordinador Diocesano Pleno.</a:t>
            </a:r>
          </a:p>
          <a:p>
            <a:pPr algn="just">
              <a:buClrTx/>
              <a:buFont typeface="Arial" panose="020B0604020202020204" pitchFamily="34" charset="0"/>
              <a:buChar char="•"/>
            </a:pPr>
            <a:r>
              <a:rPr lang="es-MX" sz="2200" b="1" dirty="0">
                <a:solidFill>
                  <a:schemeClr val="tx1"/>
                </a:solidFill>
              </a:rPr>
              <a:t>Asistir</a:t>
            </a:r>
            <a:r>
              <a:rPr lang="es-MX" sz="2200" dirty="0">
                <a:solidFill>
                  <a:schemeClr val="tx1"/>
                </a:solidFill>
              </a:rPr>
              <a:t> a reuniones de </a:t>
            </a:r>
            <a:r>
              <a:rPr lang="es-MX" sz="2200" dirty="0" smtClean="0">
                <a:solidFill>
                  <a:schemeClr val="tx1"/>
                </a:solidFill>
              </a:rPr>
              <a:t>evaluación con el ECD y </a:t>
            </a:r>
            <a:r>
              <a:rPr lang="es-MX" sz="2200" dirty="0">
                <a:solidFill>
                  <a:schemeClr val="tx1"/>
                </a:solidFill>
              </a:rPr>
              <a:t>a reuniones de capacitación, cuando el ECNP le convoque.</a:t>
            </a:r>
          </a:p>
          <a:p>
            <a:pPr algn="just">
              <a:buClrTx/>
              <a:buFont typeface="Arial" panose="020B0604020202020204" pitchFamily="34" charset="0"/>
              <a:buChar char="•"/>
            </a:pPr>
            <a:r>
              <a:rPr lang="es-MX" sz="2200" b="1" dirty="0">
                <a:solidFill>
                  <a:schemeClr val="tx1"/>
                </a:solidFill>
              </a:rPr>
              <a:t>Vigilar</a:t>
            </a:r>
            <a:r>
              <a:rPr lang="es-MX" sz="2200" dirty="0">
                <a:solidFill>
                  <a:schemeClr val="tx1"/>
                </a:solidFill>
              </a:rPr>
              <a:t> la integridad y la seguridad de la </a:t>
            </a:r>
            <a:r>
              <a:rPr lang="es-MX" sz="2200" dirty="0" smtClean="0">
                <a:solidFill>
                  <a:schemeClr val="tx1"/>
                </a:solidFill>
              </a:rPr>
              <a:t>BDD generando </a:t>
            </a:r>
            <a:r>
              <a:rPr lang="es-MX" sz="2200" dirty="0">
                <a:solidFill>
                  <a:schemeClr val="tx1"/>
                </a:solidFill>
              </a:rPr>
              <a:t>los respaldos que sean necesarios. </a:t>
            </a:r>
          </a:p>
          <a:p>
            <a:pPr algn="just">
              <a:buClrTx/>
              <a:buFont typeface="Arial" panose="020B0604020202020204" pitchFamily="34" charset="0"/>
              <a:buChar char="•"/>
            </a:pPr>
            <a:r>
              <a:rPr lang="es-ES_tradnl" sz="2200" b="1" dirty="0">
                <a:solidFill>
                  <a:schemeClr val="tx1"/>
                </a:solidFill>
              </a:rPr>
              <a:t>Ejecutar</a:t>
            </a:r>
            <a:r>
              <a:rPr lang="es-ES_tradnl" sz="2200" dirty="0">
                <a:solidFill>
                  <a:schemeClr val="tx1"/>
                </a:solidFill>
              </a:rPr>
              <a:t> los programas y estrategias, indicados por el matrimonio Presidente Diocesano, quien es el responsable del servicio.</a:t>
            </a:r>
            <a:endParaRPr lang="es-MX" sz="2200" dirty="0">
              <a:solidFill>
                <a:schemeClr val="tx1"/>
              </a:solidFill>
            </a:endParaRPr>
          </a:p>
          <a:p>
            <a:pPr algn="just"/>
            <a:endParaRPr lang="es-MX" sz="2200" dirty="0">
              <a:solidFill>
                <a:schemeClr val="tx1"/>
              </a:solidFill>
            </a:endParaRPr>
          </a:p>
        </p:txBody>
      </p:sp>
      <p:sp>
        <p:nvSpPr>
          <p:cNvPr id="14" name="Título 2"/>
          <p:cNvSpPr txBox="1">
            <a:spLocks/>
          </p:cNvSpPr>
          <p:nvPr/>
        </p:nvSpPr>
        <p:spPr>
          <a:xfrm>
            <a:off x="0" y="-11236"/>
            <a:ext cx="3072781" cy="84041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600" b="1" dirty="0" smtClean="0"/>
              <a:t>Funciones:</a:t>
            </a:r>
            <a:endParaRPr lang="es-MX" sz="3600" b="1" dirty="0"/>
          </a:p>
        </p:txBody>
      </p:sp>
      <p:sp>
        <p:nvSpPr>
          <p:cNvPr id="6" name="TextBox 7"/>
          <p:cNvSpPr txBox="1"/>
          <p:nvPr/>
        </p:nvSpPr>
        <p:spPr>
          <a:xfrm>
            <a:off x="0" y="6459015"/>
            <a:ext cx="9128411" cy="369332"/>
          </a:xfrm>
          <a:prstGeom prst="rect">
            <a:avLst/>
          </a:prstGeom>
          <a:noFill/>
        </p:spPr>
        <p:txBody>
          <a:bodyPr wrap="square" rtlCol="0">
            <a:spAutoFit/>
          </a:bodyPr>
          <a:lstStyle/>
          <a:p>
            <a:pPr algn="ctr"/>
            <a:r>
              <a:rPr lang="es-ES_tradnl" i="1" dirty="0" smtClean="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611976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6566</TotalTime>
  <Words>3274</Words>
  <Application>Microsoft Office PowerPoint</Application>
  <PresentationFormat>Presentación en pantalla (4:3)</PresentationFormat>
  <Paragraphs>381</Paragraphs>
  <Slides>57</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57</vt:i4>
      </vt:variant>
    </vt:vector>
  </HeadingPairs>
  <TitlesOfParts>
    <vt:vector size="64" baseType="lpstr">
      <vt:lpstr>ＭＳ Ｐゴシック</vt:lpstr>
      <vt:lpstr>Arial</vt:lpstr>
      <vt:lpstr>Calibri</vt:lpstr>
      <vt:lpstr>Century Gothic</vt:lpstr>
      <vt:lpstr>Times New Roman</vt:lpstr>
      <vt:lpstr>Wingdings</vt:lpstr>
      <vt:lpstr>Office Theme</vt:lpstr>
      <vt:lpstr>1a Reunion de Bloque Pleno</vt:lpstr>
      <vt:lpstr>Presentación de PowerPoint</vt:lpstr>
      <vt:lpstr>Presentación de PowerPoint</vt:lpstr>
      <vt:lpstr>Presentación de PowerPoint</vt:lpstr>
      <vt:lpstr>ESTRUCTURA DEL MFC</vt:lpstr>
      <vt:lpstr>Presentación de PowerPoint</vt:lpstr>
      <vt:lpstr>Presentación de PowerPoint</vt:lpstr>
      <vt:lpstr>Matrimonio de Apoyo en Base de Datos Diocesana (MABDD).</vt:lpstr>
      <vt:lpstr>Presentación de PowerPoint</vt:lpstr>
      <vt:lpstr>Presentación de PowerPoint</vt:lpstr>
      <vt:lpstr>Matrimonio de Apoyo en Base de Sector  (MABDS).</vt:lpstr>
      <vt:lpstr>Presentación de PowerPoint</vt:lpstr>
      <vt:lpstr>Presentación de PowerPoint</vt:lpstr>
      <vt:lpstr>Presentación de PowerPoint</vt:lpstr>
      <vt:lpstr>Presentación de PowerPoint</vt:lpstr>
      <vt:lpstr>Presentación de PowerPoint</vt:lpstr>
      <vt:lpstr>Matriz de Roles respecto a las Actividades en BDWeb</vt:lpstr>
      <vt:lpstr>Características Operativas del sistema BDW</vt:lpstr>
      <vt:lpstr>Características Operativas del sistema BDW</vt:lpstr>
      <vt:lpstr>Características Operativas del sistema BDW</vt:lpstr>
      <vt:lpstr>Usuarios del Sistema</vt:lpstr>
      <vt:lpstr>Usuarios del Sistema Juvenil</vt:lpstr>
      <vt:lpstr>Presentación de PowerPoint</vt:lpstr>
      <vt:lpstr>Registro de asistencias a eventos por código “QR”.</vt:lpstr>
      <vt:lpstr>Pasos para registro de asistencias a eventos</vt:lpstr>
      <vt:lpstr>Pasos para registro de asistencias a eventos</vt:lpstr>
      <vt:lpstr>Pasos para registro de asistencias a eventos</vt:lpstr>
      <vt:lpstr>Pasos para registro de asistencias a eventos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 sus ordenes amigos!!</vt:lpstr>
    </vt:vector>
  </TitlesOfParts>
  <Company>sdfsdf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sfsd sdfsdf</dc:creator>
  <cp:lastModifiedBy>misajuvenilmfcnac@hotmail.com</cp:lastModifiedBy>
  <cp:revision>171</cp:revision>
  <dcterms:created xsi:type="dcterms:W3CDTF">2019-08-30T21:38:12Z</dcterms:created>
  <dcterms:modified xsi:type="dcterms:W3CDTF">2019-11-14T14:56:53Z</dcterms:modified>
</cp:coreProperties>
</file>